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11.xml"/>
  <Override ContentType="application/vnd.openxmlformats-officedocument.presentationml.slide+xml" PartName="/ppt/slides/slide22.xml"/>
  <Override ContentType="application/vnd.openxmlformats-officedocument.presentationml.slide+xml" PartName="/ppt/slides/slide1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autoCompressPictures="0" embedTrueTypeFonts="1" strictFirstAndLastChars="0" saveSubsetFonts="1" showSpecialPlsOnTitleSld="0">
  <p:sldMasterIdLst>
    <p:sldMasterId id="2147483659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  <p:sldId id="270" r:id="rId19"/>
    <p:sldId id="271" r:id="rId20"/>
    <p:sldId id="272" r:id="rId21"/>
    <p:sldId id="273" r:id="rId22"/>
    <p:sldId id="274" r:id="rId23"/>
    <p:sldId id="275" r:id="rId24"/>
    <p:sldId id="276" r:id="rId25"/>
    <p:sldId id="277" r:id="rId26"/>
  </p:sldIdLst>
  <p:sldSz cy="5143500" cx="9144000"/>
  <p:notesSz cx="6858000" cy="9144000"/>
  <p:embeddedFontLst>
    <p:embeddedFont>
      <p:font typeface="Miriam Libre"/>
      <p:regular r:id="rId27"/>
      <p:bold r:id="rId28"/>
    </p:embeddedFont>
    <p:embeddedFont>
      <p:font typeface="Work Sans"/>
      <p:regular r:id="rId29"/>
      <p:bold r:id="rId30"/>
    </p:embeddedFont>
    <p:embeddedFont>
      <p:font typeface="Barlow Light"/>
      <p:regular r:id="rId31"/>
      <p:bold r:id="rId32"/>
      <p:italic r:id="rId33"/>
      <p:boldItalic r:id="rId34"/>
    </p:embeddedFont>
    <p:embeddedFont>
      <p:font typeface="Barlow"/>
      <p:regular r:id="rId35"/>
      <p:bold r:id="rId36"/>
      <p:italic r:id="rId37"/>
      <p:boldItalic r:id="rId38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/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6.xml"/><Relationship Id="rId22" Type="http://schemas.openxmlformats.org/officeDocument/2006/relationships/slide" Target="slides/slide18.xml"/><Relationship Id="rId21" Type="http://schemas.openxmlformats.org/officeDocument/2006/relationships/slide" Target="slides/slide17.xml"/><Relationship Id="rId24" Type="http://schemas.openxmlformats.org/officeDocument/2006/relationships/slide" Target="slides/slide20.xml"/><Relationship Id="rId23" Type="http://schemas.openxmlformats.org/officeDocument/2006/relationships/slide" Target="slides/slide19.xml"/><Relationship Id="rId1" Type="http://schemas.openxmlformats.org/officeDocument/2006/relationships/theme" Target="theme/theme2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slide" Target="slides/slide5.xml"/><Relationship Id="rId26" Type="http://schemas.openxmlformats.org/officeDocument/2006/relationships/slide" Target="slides/slide22.xml"/><Relationship Id="rId25" Type="http://schemas.openxmlformats.org/officeDocument/2006/relationships/slide" Target="slides/slide21.xml"/><Relationship Id="rId28" Type="http://schemas.openxmlformats.org/officeDocument/2006/relationships/font" Target="fonts/MiriamLibre-bold.fntdata"/><Relationship Id="rId27" Type="http://schemas.openxmlformats.org/officeDocument/2006/relationships/font" Target="fonts/MiriamLibre-regular.fntdata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29" Type="http://schemas.openxmlformats.org/officeDocument/2006/relationships/font" Target="fonts/WorkSans-regular.fntdata"/><Relationship Id="rId7" Type="http://schemas.openxmlformats.org/officeDocument/2006/relationships/slide" Target="slides/slide3.xml"/><Relationship Id="rId8" Type="http://schemas.openxmlformats.org/officeDocument/2006/relationships/slide" Target="slides/slide4.xml"/><Relationship Id="rId31" Type="http://schemas.openxmlformats.org/officeDocument/2006/relationships/font" Target="fonts/BarlowLight-regular.fntdata"/><Relationship Id="rId30" Type="http://schemas.openxmlformats.org/officeDocument/2006/relationships/font" Target="fonts/WorkSans-bold.fntdata"/><Relationship Id="rId11" Type="http://schemas.openxmlformats.org/officeDocument/2006/relationships/slide" Target="slides/slide7.xml"/><Relationship Id="rId33" Type="http://schemas.openxmlformats.org/officeDocument/2006/relationships/font" Target="fonts/BarlowLight-italic.fntdata"/><Relationship Id="rId10" Type="http://schemas.openxmlformats.org/officeDocument/2006/relationships/slide" Target="slides/slide6.xml"/><Relationship Id="rId32" Type="http://schemas.openxmlformats.org/officeDocument/2006/relationships/font" Target="fonts/BarlowLight-bold.fntdata"/><Relationship Id="rId13" Type="http://schemas.openxmlformats.org/officeDocument/2006/relationships/slide" Target="slides/slide9.xml"/><Relationship Id="rId35" Type="http://schemas.openxmlformats.org/officeDocument/2006/relationships/font" Target="fonts/Barlow-regular.fntdata"/><Relationship Id="rId12" Type="http://schemas.openxmlformats.org/officeDocument/2006/relationships/slide" Target="slides/slide8.xml"/><Relationship Id="rId34" Type="http://schemas.openxmlformats.org/officeDocument/2006/relationships/font" Target="fonts/BarlowLight-boldItalic.fntdata"/><Relationship Id="rId15" Type="http://schemas.openxmlformats.org/officeDocument/2006/relationships/slide" Target="slides/slide11.xml"/><Relationship Id="rId37" Type="http://schemas.openxmlformats.org/officeDocument/2006/relationships/font" Target="fonts/Barlow-italic.fntdata"/><Relationship Id="rId14" Type="http://schemas.openxmlformats.org/officeDocument/2006/relationships/slide" Target="slides/slide10.xml"/><Relationship Id="rId36" Type="http://schemas.openxmlformats.org/officeDocument/2006/relationships/font" Target="fonts/Barlow-bold.fntdata"/><Relationship Id="rId17" Type="http://schemas.openxmlformats.org/officeDocument/2006/relationships/slide" Target="slides/slide13.xml"/><Relationship Id="rId16" Type="http://schemas.openxmlformats.org/officeDocument/2006/relationships/slide" Target="slides/slide12.xml"/><Relationship Id="rId38" Type="http://schemas.openxmlformats.org/officeDocument/2006/relationships/font" Target="fonts/Barlow-boldItalic.fntdata"/><Relationship Id="rId19" Type="http://schemas.openxmlformats.org/officeDocument/2006/relationships/slide" Target="slides/slide15.xml"/><Relationship Id="rId18" Type="http://schemas.openxmlformats.org/officeDocument/2006/relationships/slide" Target="slides/slide14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36" name="Shape 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Google Shape;237;g35f391192_00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8" name="Google Shape;238;g35f391192_0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AutoNum type="arabicPeriod"/>
            </a:pPr>
            <a:r>
              <a:rPr lang="en"/>
              <a:t>Problema: mancanza di comunicazione tra cittadino-comune/ente </a:t>
            </a:r>
            <a:endParaRPr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AutoNum type="arabicPeriod"/>
            </a:pPr>
            <a:r>
              <a:rPr lang="en"/>
              <a:t>Obbiettivo: identificare e risolvere qualsiasi tipo di problema attraverso la partecipazione dei cittadini</a:t>
            </a:r>
            <a:endParaRPr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AutoNum type="arabicPeriod"/>
            </a:pPr>
            <a:r>
              <a:rPr lang="en"/>
              <a:t>I cittadini posso dichiarare diversi problemi tramite un’interfaccia su un’applicazione</a:t>
            </a:r>
            <a:endParaRPr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AutoNum type="arabicPeriod"/>
            </a:pPr>
            <a:r>
              <a:rPr lang="en"/>
              <a:t>Tramite l’app gli utenti possono inoltre votare le varie issue che vengono ordinati in base alla loro priorità creando un ranking</a:t>
            </a:r>
            <a:endParaRPr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AutoNum type="arabicPeriod"/>
            </a:pPr>
            <a:r>
              <a:rPr lang="en"/>
              <a:t>Il servizio (dalla parte del comune/ente) riceve i dati e gli elabora</a:t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17" name="Shape 3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8" name="Google Shape;318;g3606f1c2d_30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9" name="Google Shape;319;g3606f1c2d_3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26" name="Shape 3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" name="Google Shape;327;g35f391192_04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8" name="Google Shape;328;g35f391192_0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Manca strumento di comunicazione tra città  e cittadino, smart perchè la città  sfrutta le piattaforma cloud etc per migliorare e fornre servizi migliori.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Innovariva in quanto non esiste realmente una piattaforma in cui io possa veramente segnalare il problema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Beneficio i comuni fino ad ora non hanno avuto strumenti come il loro lavoro sia per i cittadini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Il comune ha a disposizione una quantità elevata di dati  che la macchina categorizza e ordina per semplificare il lavoro delle amministrazione </a:t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34" name="Shape 3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5" name="Google Shape;335;g35ed75ccf_044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6" name="Google Shape;336;g35ed75ccf_04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43" name="Shape 3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4" name="Google Shape;344;g35f391192_029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45" name="Google Shape;345;g35f391192_02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48" name="Shape 3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9" name="Google Shape;349;g35f391192_057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50" name="Google Shape;350;g35f391192_05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54" name="Shape 3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5" name="Google Shape;355;g461ac7aeb4_2_33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56" name="Google Shape;356;g461ac7aeb4_2_3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65" name="Shape 3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6" name="Google Shape;366;g461ac7aeb4_2_21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67" name="Google Shape;367;g461ac7aeb4_2_2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77" name="Shape 3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" name="Google Shape;378;g35ed75ccf_00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79" name="Google Shape;379;g35ed75ccf_0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91" name="Shape 3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2" name="Google Shape;392;g35ed75ccf_028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93" name="Google Shape;393;g35ed75ccf_02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98" name="Shape 3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" name="Google Shape;399;g35ed75ccf_087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00" name="Google Shape;400;g35ed75ccf_08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42" name="Shape 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Google Shape;243;g461ac7aeb4_2_7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4" name="Google Shape;244;g461ac7aeb4_2_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414" name="Shape 4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5" name="Google Shape;415;g35ed75ccf_0113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16" name="Google Shape;416;g35ed75ccf_01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422" name="Shape 4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3" name="Google Shape;423;g35ed75ccf_022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24" name="Google Shape;424;g35ed75ccf_02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429" name="Shape 4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" name="Google Shape;430;g35ed75ccf_0134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31" name="Google Shape;431;g35ed75ccf_013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47" name="Shape 2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" name="Google Shape;248;g461a673f6d_0_0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9" name="Google Shape;249;g461a673f6d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53" name="Shape 2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" name="Google Shape;254;g461a673f6d_0_6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5" name="Google Shape;255;g461a673f6d_0_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60" name="Shape 2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" name="Google Shape;261;p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2" name="Google Shape;262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67" name="Shape 2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" name="Google Shape;268;g461a673f6d_1_58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9" name="Google Shape;269;g461a673f6d_1_5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82" name="Shape 2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3" name="Google Shape;283;g461a673f6d_1_81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4" name="Google Shape;284;g461a673f6d_1_8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00" name="Shape 3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1" name="Google Shape;301;g35f391192_065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2" name="Google Shape;302;g35f391192_06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12" name="Shape 3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3" name="Google Shape;313;g461ac7aeb4_2_2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4" name="Google Shape;314;g461ac7aeb4_2_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2122525" y="1991825"/>
            <a:ext cx="4899000" cy="1159800"/>
          </a:xfrm>
          <a:prstGeom prst="rect">
            <a:avLst/>
          </a:prstGeom>
        </p:spPr>
        <p:txBody>
          <a:bodyPr anchorCtr="0" anchor="ctr" bIns="91425" lIns="91425" spcFirstLastPara="1" rIns="91425" wrap="square" tIns="91425"/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600"/>
              <a:buNone/>
              <a:defRPr sz="4600">
                <a:solidFill>
                  <a:srgbClr val="000000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600"/>
              <a:buNone/>
              <a:defRPr sz="4600">
                <a:solidFill>
                  <a:srgbClr val="000000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600"/>
              <a:buNone/>
              <a:defRPr sz="4600">
                <a:solidFill>
                  <a:srgbClr val="000000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600"/>
              <a:buNone/>
              <a:defRPr sz="4600">
                <a:solidFill>
                  <a:srgbClr val="000000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600"/>
              <a:buNone/>
              <a:defRPr sz="4600">
                <a:solidFill>
                  <a:srgbClr val="000000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600"/>
              <a:buNone/>
              <a:defRPr sz="4600">
                <a:solidFill>
                  <a:srgbClr val="000000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600"/>
              <a:buNone/>
              <a:defRPr sz="4600">
                <a:solidFill>
                  <a:srgbClr val="000000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600"/>
              <a:buNone/>
              <a:defRPr sz="4600">
                <a:solidFill>
                  <a:srgbClr val="000000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600"/>
              <a:buNone/>
              <a:defRPr sz="4600">
                <a:solidFill>
                  <a:srgbClr val="000000"/>
                </a:solidFill>
              </a:defRPr>
            </a:lvl9pPr>
          </a:lstStyle>
          <a:p/>
        </p:txBody>
      </p:sp>
      <p:sp>
        <p:nvSpPr>
          <p:cNvPr id="11" name="Google Shape;11;p2"/>
          <p:cNvSpPr/>
          <p:nvPr/>
        </p:nvSpPr>
        <p:spPr>
          <a:xfrm>
            <a:off x="0" y="0"/>
            <a:ext cx="9144000" cy="5143500"/>
          </a:xfrm>
          <a:prstGeom prst="frame">
            <a:avLst>
              <a:gd fmla="val 4376" name="adj1"/>
            </a:avLst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12" name="Google Shape;12;p2"/>
          <p:cNvGrpSpPr/>
          <p:nvPr/>
        </p:nvGrpSpPr>
        <p:grpSpPr>
          <a:xfrm>
            <a:off x="557947" y="-9"/>
            <a:ext cx="1564584" cy="2825099"/>
            <a:chOff x="0" y="855663"/>
            <a:chExt cx="1257300" cy="2270250"/>
          </a:xfrm>
        </p:grpSpPr>
        <p:sp>
          <p:nvSpPr>
            <p:cNvPr id="13" name="Google Shape;13;p2"/>
            <p:cNvSpPr/>
            <p:nvPr/>
          </p:nvSpPr>
          <p:spPr>
            <a:xfrm>
              <a:off x="277813" y="2616200"/>
              <a:ext cx="230100" cy="20700"/>
            </a:xfrm>
            <a:custGeom>
              <a:rect b="b" l="l" r="r" t="t"/>
              <a:pathLst>
                <a:path extrusionOk="0" h="120000" w="120000">
                  <a:moveTo>
                    <a:pt x="111627" y="0"/>
                  </a:moveTo>
                  <a:cubicBezTo>
                    <a:pt x="5581" y="0"/>
                    <a:pt x="5581" y="0"/>
                    <a:pt x="5581" y="0"/>
                  </a:cubicBezTo>
                  <a:cubicBezTo>
                    <a:pt x="2790" y="0"/>
                    <a:pt x="0" y="30000"/>
                    <a:pt x="0" y="60000"/>
                  </a:cubicBezTo>
                  <a:cubicBezTo>
                    <a:pt x="0" y="90000"/>
                    <a:pt x="2790" y="120000"/>
                    <a:pt x="5581" y="120000"/>
                  </a:cubicBezTo>
                  <a:cubicBezTo>
                    <a:pt x="111627" y="120000"/>
                    <a:pt x="111627" y="120000"/>
                    <a:pt x="111627" y="120000"/>
                  </a:cubicBezTo>
                  <a:cubicBezTo>
                    <a:pt x="117209" y="120000"/>
                    <a:pt x="120000" y="90000"/>
                    <a:pt x="120000" y="60000"/>
                  </a:cubicBezTo>
                  <a:cubicBezTo>
                    <a:pt x="120000" y="30000"/>
                    <a:pt x="117209" y="0"/>
                    <a:pt x="11162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" name="Google Shape;14;p2"/>
            <p:cNvSpPr/>
            <p:nvPr/>
          </p:nvSpPr>
          <p:spPr>
            <a:xfrm>
              <a:off x="0" y="2208213"/>
              <a:ext cx="1257300" cy="917700"/>
            </a:xfrm>
            <a:custGeom>
              <a:rect b="b" l="l" r="r" t="t"/>
              <a:pathLst>
                <a:path extrusionOk="0" h="120000" w="120000">
                  <a:moveTo>
                    <a:pt x="118978" y="0"/>
                  </a:moveTo>
                  <a:cubicBezTo>
                    <a:pt x="69446" y="0"/>
                    <a:pt x="69446" y="0"/>
                    <a:pt x="69446" y="0"/>
                  </a:cubicBezTo>
                  <a:cubicBezTo>
                    <a:pt x="69446" y="3508"/>
                    <a:pt x="69446" y="3508"/>
                    <a:pt x="69446" y="3508"/>
                  </a:cubicBezTo>
                  <a:cubicBezTo>
                    <a:pt x="117446" y="3508"/>
                    <a:pt x="117446" y="3508"/>
                    <a:pt x="117446" y="3508"/>
                  </a:cubicBezTo>
                  <a:cubicBezTo>
                    <a:pt x="117446" y="105964"/>
                    <a:pt x="117446" y="105964"/>
                    <a:pt x="117446" y="105964"/>
                  </a:cubicBezTo>
                  <a:cubicBezTo>
                    <a:pt x="111829" y="105964"/>
                    <a:pt x="111829" y="105964"/>
                    <a:pt x="111829" y="105964"/>
                  </a:cubicBezTo>
                  <a:cubicBezTo>
                    <a:pt x="111829" y="13333"/>
                    <a:pt x="111829" y="13333"/>
                    <a:pt x="111829" y="13333"/>
                  </a:cubicBezTo>
                  <a:cubicBezTo>
                    <a:pt x="111829" y="12631"/>
                    <a:pt x="111319" y="11929"/>
                    <a:pt x="110297" y="11929"/>
                  </a:cubicBezTo>
                  <a:cubicBezTo>
                    <a:pt x="69446" y="11929"/>
                    <a:pt x="69446" y="11929"/>
                    <a:pt x="69446" y="11929"/>
                  </a:cubicBezTo>
                  <a:cubicBezTo>
                    <a:pt x="69446" y="15438"/>
                    <a:pt x="69446" y="15438"/>
                    <a:pt x="69446" y="15438"/>
                  </a:cubicBezTo>
                  <a:cubicBezTo>
                    <a:pt x="109276" y="15438"/>
                    <a:pt x="109276" y="15438"/>
                    <a:pt x="109276" y="15438"/>
                  </a:cubicBezTo>
                  <a:cubicBezTo>
                    <a:pt x="109276" y="116491"/>
                    <a:pt x="109276" y="116491"/>
                    <a:pt x="109276" y="116491"/>
                  </a:cubicBezTo>
                  <a:cubicBezTo>
                    <a:pt x="2553" y="116491"/>
                    <a:pt x="2553" y="116491"/>
                    <a:pt x="2553" y="116491"/>
                  </a:cubicBezTo>
                  <a:cubicBezTo>
                    <a:pt x="2553" y="15438"/>
                    <a:pt x="2553" y="15438"/>
                    <a:pt x="2553" y="15438"/>
                  </a:cubicBezTo>
                  <a:cubicBezTo>
                    <a:pt x="21446" y="15438"/>
                    <a:pt x="21446" y="15438"/>
                    <a:pt x="21446" y="15438"/>
                  </a:cubicBezTo>
                  <a:cubicBezTo>
                    <a:pt x="20936" y="14035"/>
                    <a:pt x="20425" y="13333"/>
                    <a:pt x="20425" y="11929"/>
                  </a:cubicBezTo>
                  <a:cubicBezTo>
                    <a:pt x="10723" y="11929"/>
                    <a:pt x="10723" y="11929"/>
                    <a:pt x="10723" y="11929"/>
                  </a:cubicBezTo>
                  <a:cubicBezTo>
                    <a:pt x="10723" y="3508"/>
                    <a:pt x="10723" y="3508"/>
                    <a:pt x="10723" y="3508"/>
                  </a:cubicBezTo>
                  <a:cubicBezTo>
                    <a:pt x="19914" y="3508"/>
                    <a:pt x="19914" y="3508"/>
                    <a:pt x="19914" y="3508"/>
                  </a:cubicBezTo>
                  <a:cubicBezTo>
                    <a:pt x="19914" y="0"/>
                    <a:pt x="19914" y="0"/>
                    <a:pt x="19914" y="0"/>
                  </a:cubicBezTo>
                  <a:cubicBezTo>
                    <a:pt x="9191" y="0"/>
                    <a:pt x="9191" y="0"/>
                    <a:pt x="9191" y="0"/>
                  </a:cubicBezTo>
                  <a:cubicBezTo>
                    <a:pt x="8680" y="0"/>
                    <a:pt x="8170" y="1403"/>
                    <a:pt x="8170" y="2105"/>
                  </a:cubicBezTo>
                  <a:cubicBezTo>
                    <a:pt x="8170" y="11929"/>
                    <a:pt x="8170" y="11929"/>
                    <a:pt x="8170" y="11929"/>
                  </a:cubicBezTo>
                  <a:cubicBezTo>
                    <a:pt x="1021" y="11929"/>
                    <a:pt x="1021" y="11929"/>
                    <a:pt x="1021" y="11929"/>
                  </a:cubicBezTo>
                  <a:cubicBezTo>
                    <a:pt x="510" y="11929"/>
                    <a:pt x="0" y="12631"/>
                    <a:pt x="0" y="13333"/>
                  </a:cubicBezTo>
                  <a:cubicBezTo>
                    <a:pt x="0" y="118596"/>
                    <a:pt x="0" y="118596"/>
                    <a:pt x="0" y="118596"/>
                  </a:cubicBezTo>
                  <a:cubicBezTo>
                    <a:pt x="0" y="119298"/>
                    <a:pt x="510" y="120000"/>
                    <a:pt x="1021" y="120000"/>
                  </a:cubicBezTo>
                  <a:cubicBezTo>
                    <a:pt x="110297" y="120000"/>
                    <a:pt x="110297" y="120000"/>
                    <a:pt x="110297" y="120000"/>
                  </a:cubicBezTo>
                  <a:cubicBezTo>
                    <a:pt x="111319" y="120000"/>
                    <a:pt x="111829" y="119298"/>
                    <a:pt x="111829" y="118596"/>
                  </a:cubicBezTo>
                  <a:cubicBezTo>
                    <a:pt x="111829" y="108771"/>
                    <a:pt x="111829" y="108771"/>
                    <a:pt x="111829" y="108771"/>
                  </a:cubicBezTo>
                  <a:cubicBezTo>
                    <a:pt x="118978" y="108771"/>
                    <a:pt x="118978" y="108771"/>
                    <a:pt x="118978" y="108771"/>
                  </a:cubicBezTo>
                  <a:cubicBezTo>
                    <a:pt x="119489" y="108771"/>
                    <a:pt x="120000" y="108070"/>
                    <a:pt x="120000" y="107368"/>
                  </a:cubicBezTo>
                  <a:cubicBezTo>
                    <a:pt x="120000" y="2105"/>
                    <a:pt x="120000" y="2105"/>
                    <a:pt x="120000" y="2105"/>
                  </a:cubicBezTo>
                  <a:cubicBezTo>
                    <a:pt x="120000" y="1403"/>
                    <a:pt x="119489" y="0"/>
                    <a:pt x="11897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" name="Google Shape;15;p2"/>
            <p:cNvSpPr/>
            <p:nvPr/>
          </p:nvSpPr>
          <p:spPr>
            <a:xfrm>
              <a:off x="133350" y="2701925"/>
              <a:ext cx="374700" cy="22200"/>
            </a:xfrm>
            <a:custGeom>
              <a:rect b="b" l="l" r="r" t="t"/>
              <a:pathLst>
                <a:path extrusionOk="0" h="120000" w="120000">
                  <a:moveTo>
                    <a:pt x="114857" y="0"/>
                  </a:moveTo>
                  <a:cubicBezTo>
                    <a:pt x="3428" y="0"/>
                    <a:pt x="3428" y="0"/>
                    <a:pt x="3428" y="0"/>
                  </a:cubicBezTo>
                  <a:cubicBezTo>
                    <a:pt x="1714" y="0"/>
                    <a:pt x="0" y="30000"/>
                    <a:pt x="0" y="60000"/>
                  </a:cubicBezTo>
                  <a:cubicBezTo>
                    <a:pt x="0" y="90000"/>
                    <a:pt x="1714" y="120000"/>
                    <a:pt x="3428" y="120000"/>
                  </a:cubicBezTo>
                  <a:cubicBezTo>
                    <a:pt x="114857" y="120000"/>
                    <a:pt x="114857" y="120000"/>
                    <a:pt x="114857" y="120000"/>
                  </a:cubicBezTo>
                  <a:cubicBezTo>
                    <a:pt x="118285" y="120000"/>
                    <a:pt x="120000" y="90000"/>
                    <a:pt x="120000" y="60000"/>
                  </a:cubicBezTo>
                  <a:cubicBezTo>
                    <a:pt x="120000" y="30000"/>
                    <a:pt x="118285" y="0"/>
                    <a:pt x="11485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" name="Google Shape;16;p2"/>
            <p:cNvSpPr/>
            <p:nvPr/>
          </p:nvSpPr>
          <p:spPr>
            <a:xfrm>
              <a:off x="133350" y="2959100"/>
              <a:ext cx="374700" cy="27000"/>
            </a:xfrm>
            <a:custGeom>
              <a:rect b="b" l="l" r="r" t="t"/>
              <a:pathLst>
                <a:path extrusionOk="0" h="120000" w="120000">
                  <a:moveTo>
                    <a:pt x="114857" y="0"/>
                  </a:moveTo>
                  <a:cubicBezTo>
                    <a:pt x="3428" y="0"/>
                    <a:pt x="3428" y="0"/>
                    <a:pt x="3428" y="0"/>
                  </a:cubicBezTo>
                  <a:cubicBezTo>
                    <a:pt x="1714" y="0"/>
                    <a:pt x="0" y="24000"/>
                    <a:pt x="0" y="48000"/>
                  </a:cubicBezTo>
                  <a:cubicBezTo>
                    <a:pt x="0" y="96000"/>
                    <a:pt x="1714" y="120000"/>
                    <a:pt x="3428" y="120000"/>
                  </a:cubicBezTo>
                  <a:cubicBezTo>
                    <a:pt x="114857" y="120000"/>
                    <a:pt x="114857" y="120000"/>
                    <a:pt x="114857" y="120000"/>
                  </a:cubicBezTo>
                  <a:cubicBezTo>
                    <a:pt x="118285" y="120000"/>
                    <a:pt x="120000" y="96000"/>
                    <a:pt x="120000" y="48000"/>
                  </a:cubicBezTo>
                  <a:cubicBezTo>
                    <a:pt x="120000" y="24000"/>
                    <a:pt x="118285" y="0"/>
                    <a:pt x="11485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" name="Google Shape;17;p2"/>
            <p:cNvSpPr/>
            <p:nvPr/>
          </p:nvSpPr>
          <p:spPr>
            <a:xfrm>
              <a:off x="133350" y="2787650"/>
              <a:ext cx="374700" cy="27000"/>
            </a:xfrm>
            <a:custGeom>
              <a:rect b="b" l="l" r="r" t="t"/>
              <a:pathLst>
                <a:path extrusionOk="0" h="120000" w="120000">
                  <a:moveTo>
                    <a:pt x="114857" y="0"/>
                  </a:moveTo>
                  <a:cubicBezTo>
                    <a:pt x="3428" y="0"/>
                    <a:pt x="3428" y="0"/>
                    <a:pt x="3428" y="0"/>
                  </a:cubicBezTo>
                  <a:cubicBezTo>
                    <a:pt x="1714" y="0"/>
                    <a:pt x="0" y="24000"/>
                    <a:pt x="0" y="48000"/>
                  </a:cubicBezTo>
                  <a:cubicBezTo>
                    <a:pt x="0" y="72000"/>
                    <a:pt x="1714" y="120000"/>
                    <a:pt x="3428" y="120000"/>
                  </a:cubicBezTo>
                  <a:cubicBezTo>
                    <a:pt x="114857" y="120000"/>
                    <a:pt x="114857" y="120000"/>
                    <a:pt x="114857" y="120000"/>
                  </a:cubicBezTo>
                  <a:cubicBezTo>
                    <a:pt x="118285" y="120000"/>
                    <a:pt x="120000" y="72000"/>
                    <a:pt x="120000" y="48000"/>
                  </a:cubicBezTo>
                  <a:cubicBezTo>
                    <a:pt x="120000" y="24000"/>
                    <a:pt x="118285" y="0"/>
                    <a:pt x="11485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" name="Google Shape;18;p2"/>
            <p:cNvSpPr/>
            <p:nvPr/>
          </p:nvSpPr>
          <p:spPr>
            <a:xfrm>
              <a:off x="133350" y="2873375"/>
              <a:ext cx="374700" cy="27000"/>
            </a:xfrm>
            <a:custGeom>
              <a:rect b="b" l="l" r="r" t="t"/>
              <a:pathLst>
                <a:path extrusionOk="0" h="120000" w="120000">
                  <a:moveTo>
                    <a:pt x="114857" y="0"/>
                  </a:moveTo>
                  <a:cubicBezTo>
                    <a:pt x="3428" y="0"/>
                    <a:pt x="3428" y="0"/>
                    <a:pt x="3428" y="0"/>
                  </a:cubicBezTo>
                  <a:cubicBezTo>
                    <a:pt x="1714" y="0"/>
                    <a:pt x="0" y="24000"/>
                    <a:pt x="0" y="48000"/>
                  </a:cubicBezTo>
                  <a:cubicBezTo>
                    <a:pt x="0" y="96000"/>
                    <a:pt x="1714" y="120000"/>
                    <a:pt x="3428" y="120000"/>
                  </a:cubicBezTo>
                  <a:cubicBezTo>
                    <a:pt x="114857" y="120000"/>
                    <a:pt x="114857" y="120000"/>
                    <a:pt x="114857" y="120000"/>
                  </a:cubicBezTo>
                  <a:cubicBezTo>
                    <a:pt x="118285" y="120000"/>
                    <a:pt x="120000" y="96000"/>
                    <a:pt x="120000" y="48000"/>
                  </a:cubicBezTo>
                  <a:cubicBezTo>
                    <a:pt x="120000" y="24000"/>
                    <a:pt x="118285" y="0"/>
                    <a:pt x="11485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" name="Google Shape;19;p2"/>
            <p:cNvSpPr/>
            <p:nvPr/>
          </p:nvSpPr>
          <p:spPr>
            <a:xfrm>
              <a:off x="598488" y="2616200"/>
              <a:ext cx="444600" cy="376200"/>
            </a:xfrm>
            <a:custGeom>
              <a:rect b="b" l="l" r="r" t="t"/>
              <a:pathLst>
                <a:path extrusionOk="0" h="120000" w="120000">
                  <a:moveTo>
                    <a:pt x="117108" y="0"/>
                  </a:moveTo>
                  <a:cubicBezTo>
                    <a:pt x="92530" y="0"/>
                    <a:pt x="92530" y="0"/>
                    <a:pt x="92530" y="0"/>
                  </a:cubicBezTo>
                  <a:cubicBezTo>
                    <a:pt x="91084" y="0"/>
                    <a:pt x="89638" y="1714"/>
                    <a:pt x="89638" y="3428"/>
                  </a:cubicBezTo>
                  <a:cubicBezTo>
                    <a:pt x="89638" y="32571"/>
                    <a:pt x="89638" y="32571"/>
                    <a:pt x="89638" y="32571"/>
                  </a:cubicBezTo>
                  <a:cubicBezTo>
                    <a:pt x="89638" y="34285"/>
                    <a:pt x="91084" y="36000"/>
                    <a:pt x="92530" y="36000"/>
                  </a:cubicBezTo>
                  <a:cubicBezTo>
                    <a:pt x="99759" y="36000"/>
                    <a:pt x="99759" y="36000"/>
                    <a:pt x="99759" y="36000"/>
                  </a:cubicBezTo>
                  <a:cubicBezTo>
                    <a:pt x="99759" y="58285"/>
                    <a:pt x="99759" y="58285"/>
                    <a:pt x="99759" y="58285"/>
                  </a:cubicBezTo>
                  <a:cubicBezTo>
                    <a:pt x="65060" y="58285"/>
                    <a:pt x="65060" y="58285"/>
                    <a:pt x="65060" y="58285"/>
                  </a:cubicBezTo>
                  <a:cubicBezTo>
                    <a:pt x="65060" y="36000"/>
                    <a:pt x="65060" y="36000"/>
                    <a:pt x="65060" y="36000"/>
                  </a:cubicBezTo>
                  <a:cubicBezTo>
                    <a:pt x="72289" y="36000"/>
                    <a:pt x="72289" y="36000"/>
                    <a:pt x="72289" y="36000"/>
                  </a:cubicBezTo>
                  <a:cubicBezTo>
                    <a:pt x="73734" y="36000"/>
                    <a:pt x="75180" y="34285"/>
                    <a:pt x="75180" y="32571"/>
                  </a:cubicBezTo>
                  <a:cubicBezTo>
                    <a:pt x="75180" y="3428"/>
                    <a:pt x="75180" y="3428"/>
                    <a:pt x="75180" y="3428"/>
                  </a:cubicBezTo>
                  <a:cubicBezTo>
                    <a:pt x="75180" y="1714"/>
                    <a:pt x="73734" y="0"/>
                    <a:pt x="72289" y="0"/>
                  </a:cubicBezTo>
                  <a:cubicBezTo>
                    <a:pt x="47710" y="0"/>
                    <a:pt x="47710" y="0"/>
                    <a:pt x="47710" y="0"/>
                  </a:cubicBezTo>
                  <a:cubicBezTo>
                    <a:pt x="46265" y="0"/>
                    <a:pt x="44819" y="1714"/>
                    <a:pt x="44819" y="3428"/>
                  </a:cubicBezTo>
                  <a:cubicBezTo>
                    <a:pt x="44819" y="32571"/>
                    <a:pt x="44819" y="32571"/>
                    <a:pt x="44819" y="32571"/>
                  </a:cubicBezTo>
                  <a:cubicBezTo>
                    <a:pt x="44819" y="34285"/>
                    <a:pt x="46265" y="36000"/>
                    <a:pt x="47710" y="36000"/>
                  </a:cubicBezTo>
                  <a:cubicBezTo>
                    <a:pt x="59277" y="36000"/>
                    <a:pt x="59277" y="36000"/>
                    <a:pt x="59277" y="36000"/>
                  </a:cubicBezTo>
                  <a:cubicBezTo>
                    <a:pt x="59277" y="58285"/>
                    <a:pt x="59277" y="58285"/>
                    <a:pt x="59277" y="58285"/>
                  </a:cubicBezTo>
                  <a:cubicBezTo>
                    <a:pt x="20240" y="58285"/>
                    <a:pt x="20240" y="58285"/>
                    <a:pt x="20240" y="58285"/>
                  </a:cubicBezTo>
                  <a:cubicBezTo>
                    <a:pt x="20240" y="36000"/>
                    <a:pt x="20240" y="36000"/>
                    <a:pt x="20240" y="36000"/>
                  </a:cubicBezTo>
                  <a:cubicBezTo>
                    <a:pt x="27469" y="36000"/>
                    <a:pt x="27469" y="36000"/>
                    <a:pt x="27469" y="36000"/>
                  </a:cubicBezTo>
                  <a:cubicBezTo>
                    <a:pt x="28915" y="36000"/>
                    <a:pt x="30361" y="34285"/>
                    <a:pt x="30361" y="32571"/>
                  </a:cubicBezTo>
                  <a:cubicBezTo>
                    <a:pt x="30361" y="3428"/>
                    <a:pt x="30361" y="3428"/>
                    <a:pt x="30361" y="3428"/>
                  </a:cubicBezTo>
                  <a:cubicBezTo>
                    <a:pt x="30361" y="1714"/>
                    <a:pt x="28915" y="0"/>
                    <a:pt x="27469" y="0"/>
                  </a:cubicBezTo>
                  <a:cubicBezTo>
                    <a:pt x="2891" y="0"/>
                    <a:pt x="2891" y="0"/>
                    <a:pt x="2891" y="0"/>
                  </a:cubicBezTo>
                  <a:cubicBezTo>
                    <a:pt x="1445" y="0"/>
                    <a:pt x="0" y="1714"/>
                    <a:pt x="0" y="3428"/>
                  </a:cubicBezTo>
                  <a:cubicBezTo>
                    <a:pt x="0" y="32571"/>
                    <a:pt x="0" y="32571"/>
                    <a:pt x="0" y="32571"/>
                  </a:cubicBezTo>
                  <a:cubicBezTo>
                    <a:pt x="0" y="34285"/>
                    <a:pt x="1445" y="36000"/>
                    <a:pt x="2891" y="36000"/>
                  </a:cubicBezTo>
                  <a:cubicBezTo>
                    <a:pt x="14457" y="36000"/>
                    <a:pt x="14457" y="36000"/>
                    <a:pt x="14457" y="36000"/>
                  </a:cubicBezTo>
                  <a:cubicBezTo>
                    <a:pt x="14457" y="61714"/>
                    <a:pt x="14457" y="61714"/>
                    <a:pt x="14457" y="61714"/>
                  </a:cubicBezTo>
                  <a:cubicBezTo>
                    <a:pt x="14457" y="63428"/>
                    <a:pt x="15903" y="65142"/>
                    <a:pt x="17349" y="65142"/>
                  </a:cubicBezTo>
                  <a:cubicBezTo>
                    <a:pt x="59277" y="65142"/>
                    <a:pt x="59277" y="65142"/>
                    <a:pt x="59277" y="65142"/>
                  </a:cubicBezTo>
                  <a:cubicBezTo>
                    <a:pt x="59277" y="89142"/>
                    <a:pt x="59277" y="89142"/>
                    <a:pt x="59277" y="89142"/>
                  </a:cubicBezTo>
                  <a:cubicBezTo>
                    <a:pt x="23132" y="89142"/>
                    <a:pt x="23132" y="89142"/>
                    <a:pt x="23132" y="89142"/>
                  </a:cubicBezTo>
                  <a:cubicBezTo>
                    <a:pt x="21686" y="89142"/>
                    <a:pt x="20240" y="90857"/>
                    <a:pt x="20240" y="92571"/>
                  </a:cubicBezTo>
                  <a:cubicBezTo>
                    <a:pt x="20240" y="116571"/>
                    <a:pt x="20240" y="116571"/>
                    <a:pt x="20240" y="116571"/>
                  </a:cubicBezTo>
                  <a:cubicBezTo>
                    <a:pt x="20240" y="118285"/>
                    <a:pt x="21686" y="120000"/>
                    <a:pt x="23132" y="120000"/>
                  </a:cubicBezTo>
                  <a:cubicBezTo>
                    <a:pt x="96867" y="120000"/>
                    <a:pt x="96867" y="120000"/>
                    <a:pt x="96867" y="120000"/>
                  </a:cubicBezTo>
                  <a:cubicBezTo>
                    <a:pt x="98313" y="120000"/>
                    <a:pt x="99759" y="118285"/>
                    <a:pt x="99759" y="116571"/>
                  </a:cubicBezTo>
                  <a:cubicBezTo>
                    <a:pt x="99759" y="92571"/>
                    <a:pt x="99759" y="92571"/>
                    <a:pt x="99759" y="92571"/>
                  </a:cubicBezTo>
                  <a:cubicBezTo>
                    <a:pt x="99759" y="90857"/>
                    <a:pt x="98313" y="89142"/>
                    <a:pt x="96867" y="89142"/>
                  </a:cubicBezTo>
                  <a:cubicBezTo>
                    <a:pt x="65060" y="89142"/>
                    <a:pt x="65060" y="89142"/>
                    <a:pt x="65060" y="89142"/>
                  </a:cubicBezTo>
                  <a:cubicBezTo>
                    <a:pt x="65060" y="65142"/>
                    <a:pt x="65060" y="65142"/>
                    <a:pt x="65060" y="65142"/>
                  </a:cubicBezTo>
                  <a:cubicBezTo>
                    <a:pt x="102650" y="65142"/>
                    <a:pt x="102650" y="65142"/>
                    <a:pt x="102650" y="65142"/>
                  </a:cubicBezTo>
                  <a:cubicBezTo>
                    <a:pt x="104096" y="65142"/>
                    <a:pt x="105542" y="63428"/>
                    <a:pt x="105542" y="61714"/>
                  </a:cubicBezTo>
                  <a:cubicBezTo>
                    <a:pt x="105542" y="36000"/>
                    <a:pt x="105542" y="36000"/>
                    <a:pt x="105542" y="36000"/>
                  </a:cubicBezTo>
                  <a:cubicBezTo>
                    <a:pt x="117108" y="36000"/>
                    <a:pt x="117108" y="36000"/>
                    <a:pt x="117108" y="36000"/>
                  </a:cubicBezTo>
                  <a:cubicBezTo>
                    <a:pt x="118554" y="36000"/>
                    <a:pt x="119999" y="34285"/>
                    <a:pt x="119999" y="32571"/>
                  </a:cubicBezTo>
                  <a:cubicBezTo>
                    <a:pt x="119999" y="3428"/>
                    <a:pt x="119999" y="3428"/>
                    <a:pt x="119999" y="3428"/>
                  </a:cubicBezTo>
                  <a:cubicBezTo>
                    <a:pt x="119999" y="1714"/>
                    <a:pt x="118554" y="0"/>
                    <a:pt x="117108" y="0"/>
                  </a:cubicBezTo>
                  <a:close/>
                  <a:moveTo>
                    <a:pt x="50602" y="29142"/>
                  </a:moveTo>
                  <a:cubicBezTo>
                    <a:pt x="50602" y="6857"/>
                    <a:pt x="50602" y="6857"/>
                    <a:pt x="50602" y="6857"/>
                  </a:cubicBezTo>
                  <a:cubicBezTo>
                    <a:pt x="69397" y="6857"/>
                    <a:pt x="69397" y="6857"/>
                    <a:pt x="69397" y="6857"/>
                  </a:cubicBezTo>
                  <a:cubicBezTo>
                    <a:pt x="69397" y="29142"/>
                    <a:pt x="69397" y="29142"/>
                    <a:pt x="69397" y="29142"/>
                  </a:cubicBezTo>
                  <a:cubicBezTo>
                    <a:pt x="65060" y="29142"/>
                    <a:pt x="65060" y="29142"/>
                    <a:pt x="65060" y="29142"/>
                  </a:cubicBezTo>
                  <a:cubicBezTo>
                    <a:pt x="59277" y="29142"/>
                    <a:pt x="59277" y="29142"/>
                    <a:pt x="59277" y="29142"/>
                  </a:cubicBezTo>
                  <a:lnTo>
                    <a:pt x="50602" y="29142"/>
                  </a:lnTo>
                  <a:close/>
                  <a:moveTo>
                    <a:pt x="5783" y="29142"/>
                  </a:moveTo>
                  <a:cubicBezTo>
                    <a:pt x="5783" y="6857"/>
                    <a:pt x="5783" y="6857"/>
                    <a:pt x="5783" y="6857"/>
                  </a:cubicBezTo>
                  <a:cubicBezTo>
                    <a:pt x="24578" y="6857"/>
                    <a:pt x="24578" y="6857"/>
                    <a:pt x="24578" y="6857"/>
                  </a:cubicBezTo>
                  <a:cubicBezTo>
                    <a:pt x="24578" y="29142"/>
                    <a:pt x="24578" y="29142"/>
                    <a:pt x="24578" y="29142"/>
                  </a:cubicBezTo>
                  <a:cubicBezTo>
                    <a:pt x="20240" y="29142"/>
                    <a:pt x="20240" y="29142"/>
                    <a:pt x="20240" y="29142"/>
                  </a:cubicBezTo>
                  <a:cubicBezTo>
                    <a:pt x="14457" y="29142"/>
                    <a:pt x="14457" y="29142"/>
                    <a:pt x="14457" y="29142"/>
                  </a:cubicBezTo>
                  <a:lnTo>
                    <a:pt x="5783" y="29142"/>
                  </a:lnTo>
                  <a:close/>
                  <a:moveTo>
                    <a:pt x="93975" y="96000"/>
                  </a:moveTo>
                  <a:cubicBezTo>
                    <a:pt x="93975" y="113142"/>
                    <a:pt x="93975" y="113142"/>
                    <a:pt x="93975" y="113142"/>
                  </a:cubicBezTo>
                  <a:cubicBezTo>
                    <a:pt x="26024" y="113142"/>
                    <a:pt x="26024" y="113142"/>
                    <a:pt x="26024" y="113142"/>
                  </a:cubicBezTo>
                  <a:cubicBezTo>
                    <a:pt x="26024" y="96000"/>
                    <a:pt x="26024" y="96000"/>
                    <a:pt x="26024" y="96000"/>
                  </a:cubicBezTo>
                  <a:cubicBezTo>
                    <a:pt x="59277" y="96000"/>
                    <a:pt x="59277" y="96000"/>
                    <a:pt x="59277" y="96000"/>
                  </a:cubicBezTo>
                  <a:cubicBezTo>
                    <a:pt x="65060" y="96000"/>
                    <a:pt x="65060" y="96000"/>
                    <a:pt x="65060" y="96000"/>
                  </a:cubicBezTo>
                  <a:lnTo>
                    <a:pt x="93975" y="96000"/>
                  </a:lnTo>
                  <a:close/>
                  <a:moveTo>
                    <a:pt x="114216" y="29142"/>
                  </a:moveTo>
                  <a:cubicBezTo>
                    <a:pt x="105542" y="29142"/>
                    <a:pt x="105542" y="29142"/>
                    <a:pt x="105542" y="29142"/>
                  </a:cubicBezTo>
                  <a:cubicBezTo>
                    <a:pt x="99759" y="29142"/>
                    <a:pt x="99759" y="29142"/>
                    <a:pt x="99759" y="29142"/>
                  </a:cubicBezTo>
                  <a:cubicBezTo>
                    <a:pt x="95421" y="29142"/>
                    <a:pt x="95421" y="29142"/>
                    <a:pt x="95421" y="29142"/>
                  </a:cubicBezTo>
                  <a:cubicBezTo>
                    <a:pt x="95421" y="6857"/>
                    <a:pt x="95421" y="6857"/>
                    <a:pt x="95421" y="6857"/>
                  </a:cubicBezTo>
                  <a:cubicBezTo>
                    <a:pt x="114216" y="6857"/>
                    <a:pt x="114216" y="6857"/>
                    <a:pt x="114216" y="6857"/>
                  </a:cubicBezTo>
                  <a:lnTo>
                    <a:pt x="114216" y="2914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" name="Google Shape;20;p2"/>
            <p:cNvSpPr/>
            <p:nvPr/>
          </p:nvSpPr>
          <p:spPr>
            <a:xfrm>
              <a:off x="207963" y="855663"/>
              <a:ext cx="711300" cy="1701900"/>
            </a:xfrm>
            <a:custGeom>
              <a:rect b="b" l="l" r="r" t="t"/>
              <a:pathLst>
                <a:path extrusionOk="0" h="120000" w="120000">
                  <a:moveTo>
                    <a:pt x="117293" y="84037"/>
                  </a:moveTo>
                  <a:cubicBezTo>
                    <a:pt x="116390" y="83280"/>
                    <a:pt x="101954" y="70788"/>
                    <a:pt x="91127" y="63217"/>
                  </a:cubicBezTo>
                  <a:cubicBezTo>
                    <a:pt x="87518" y="61324"/>
                    <a:pt x="83909" y="59810"/>
                    <a:pt x="79398" y="58675"/>
                  </a:cubicBezTo>
                  <a:cubicBezTo>
                    <a:pt x="79398" y="38611"/>
                    <a:pt x="79398" y="38611"/>
                    <a:pt x="79398" y="38611"/>
                  </a:cubicBezTo>
                  <a:cubicBezTo>
                    <a:pt x="88421" y="38611"/>
                    <a:pt x="88421" y="38611"/>
                    <a:pt x="88421" y="38611"/>
                  </a:cubicBezTo>
                  <a:cubicBezTo>
                    <a:pt x="90225" y="38611"/>
                    <a:pt x="91127" y="38233"/>
                    <a:pt x="91127" y="37476"/>
                  </a:cubicBezTo>
                  <a:cubicBezTo>
                    <a:pt x="91127" y="0"/>
                    <a:pt x="91127" y="0"/>
                    <a:pt x="91127" y="0"/>
                  </a:cubicBezTo>
                  <a:cubicBezTo>
                    <a:pt x="86616" y="0"/>
                    <a:pt x="86616" y="0"/>
                    <a:pt x="86616" y="0"/>
                  </a:cubicBezTo>
                  <a:cubicBezTo>
                    <a:pt x="86616" y="36719"/>
                    <a:pt x="86616" y="36719"/>
                    <a:pt x="86616" y="36719"/>
                  </a:cubicBezTo>
                  <a:cubicBezTo>
                    <a:pt x="9022" y="36719"/>
                    <a:pt x="9022" y="36719"/>
                    <a:pt x="9022" y="36719"/>
                  </a:cubicBezTo>
                  <a:cubicBezTo>
                    <a:pt x="9022" y="0"/>
                    <a:pt x="9022" y="0"/>
                    <a:pt x="9022" y="0"/>
                  </a:cubicBezTo>
                  <a:cubicBezTo>
                    <a:pt x="5413" y="0"/>
                    <a:pt x="5413" y="0"/>
                    <a:pt x="5413" y="0"/>
                  </a:cubicBezTo>
                  <a:cubicBezTo>
                    <a:pt x="5413" y="37476"/>
                    <a:pt x="5413" y="37476"/>
                    <a:pt x="5413" y="37476"/>
                  </a:cubicBezTo>
                  <a:cubicBezTo>
                    <a:pt x="5413" y="38233"/>
                    <a:pt x="6315" y="38611"/>
                    <a:pt x="7218" y="38611"/>
                  </a:cubicBezTo>
                  <a:cubicBezTo>
                    <a:pt x="17142" y="38611"/>
                    <a:pt x="17142" y="38611"/>
                    <a:pt x="17142" y="38611"/>
                  </a:cubicBezTo>
                  <a:cubicBezTo>
                    <a:pt x="17142" y="58675"/>
                    <a:pt x="17142" y="58675"/>
                    <a:pt x="17142" y="58675"/>
                  </a:cubicBezTo>
                  <a:cubicBezTo>
                    <a:pt x="6315" y="61703"/>
                    <a:pt x="0" y="66624"/>
                    <a:pt x="0" y="71545"/>
                  </a:cubicBezTo>
                  <a:cubicBezTo>
                    <a:pt x="0" y="100315"/>
                    <a:pt x="0" y="100315"/>
                    <a:pt x="0" y="100315"/>
                  </a:cubicBezTo>
                  <a:cubicBezTo>
                    <a:pt x="0" y="103343"/>
                    <a:pt x="6315" y="105615"/>
                    <a:pt x="12631" y="105615"/>
                  </a:cubicBezTo>
                  <a:cubicBezTo>
                    <a:pt x="16240" y="105615"/>
                    <a:pt x="18947" y="105236"/>
                    <a:pt x="20751" y="104479"/>
                  </a:cubicBezTo>
                  <a:cubicBezTo>
                    <a:pt x="20751" y="109022"/>
                    <a:pt x="20751" y="109022"/>
                    <a:pt x="20751" y="109022"/>
                  </a:cubicBezTo>
                  <a:cubicBezTo>
                    <a:pt x="20751" y="112050"/>
                    <a:pt x="27067" y="114321"/>
                    <a:pt x="33383" y="114321"/>
                  </a:cubicBezTo>
                  <a:cubicBezTo>
                    <a:pt x="36992" y="114321"/>
                    <a:pt x="39699" y="113943"/>
                    <a:pt x="41503" y="113186"/>
                  </a:cubicBezTo>
                  <a:cubicBezTo>
                    <a:pt x="41503" y="115078"/>
                    <a:pt x="41503" y="115078"/>
                    <a:pt x="41503" y="115078"/>
                  </a:cubicBezTo>
                  <a:cubicBezTo>
                    <a:pt x="41503" y="117728"/>
                    <a:pt x="46917" y="120000"/>
                    <a:pt x="54135" y="120000"/>
                  </a:cubicBezTo>
                  <a:cubicBezTo>
                    <a:pt x="61353" y="120000"/>
                    <a:pt x="66766" y="117728"/>
                    <a:pt x="66766" y="115078"/>
                  </a:cubicBezTo>
                  <a:cubicBezTo>
                    <a:pt x="66766" y="113186"/>
                    <a:pt x="66766" y="113186"/>
                    <a:pt x="66766" y="113186"/>
                  </a:cubicBezTo>
                  <a:cubicBezTo>
                    <a:pt x="68571" y="113943"/>
                    <a:pt x="72180" y="114321"/>
                    <a:pt x="74887" y="114321"/>
                  </a:cubicBezTo>
                  <a:cubicBezTo>
                    <a:pt x="82105" y="114321"/>
                    <a:pt x="87518" y="112050"/>
                    <a:pt x="87518" y="109022"/>
                  </a:cubicBezTo>
                  <a:cubicBezTo>
                    <a:pt x="87518" y="82902"/>
                    <a:pt x="87518" y="82902"/>
                    <a:pt x="87518" y="82902"/>
                  </a:cubicBezTo>
                  <a:cubicBezTo>
                    <a:pt x="101954" y="89716"/>
                    <a:pt x="101954" y="89716"/>
                    <a:pt x="101954" y="89716"/>
                  </a:cubicBezTo>
                  <a:cubicBezTo>
                    <a:pt x="101954" y="89716"/>
                    <a:pt x="101954" y="90094"/>
                    <a:pt x="101954" y="90094"/>
                  </a:cubicBezTo>
                  <a:cubicBezTo>
                    <a:pt x="106466" y="91230"/>
                    <a:pt x="112781" y="91230"/>
                    <a:pt x="116390" y="89716"/>
                  </a:cubicBezTo>
                  <a:cubicBezTo>
                    <a:pt x="120000" y="88201"/>
                    <a:pt x="120000" y="85930"/>
                    <a:pt x="117293" y="84037"/>
                  </a:cubicBezTo>
                  <a:close/>
                  <a:moveTo>
                    <a:pt x="20751" y="38990"/>
                  </a:moveTo>
                  <a:cubicBezTo>
                    <a:pt x="74887" y="38990"/>
                    <a:pt x="74887" y="38990"/>
                    <a:pt x="74887" y="38990"/>
                  </a:cubicBezTo>
                  <a:cubicBezTo>
                    <a:pt x="74887" y="45425"/>
                    <a:pt x="74887" y="45425"/>
                    <a:pt x="74887" y="45425"/>
                  </a:cubicBezTo>
                  <a:cubicBezTo>
                    <a:pt x="61353" y="45425"/>
                    <a:pt x="61353" y="45425"/>
                    <a:pt x="61353" y="45425"/>
                  </a:cubicBezTo>
                  <a:cubicBezTo>
                    <a:pt x="61353" y="43911"/>
                    <a:pt x="61353" y="43911"/>
                    <a:pt x="61353" y="43911"/>
                  </a:cubicBezTo>
                  <a:cubicBezTo>
                    <a:pt x="61353" y="43533"/>
                    <a:pt x="60451" y="42776"/>
                    <a:pt x="59548" y="42776"/>
                  </a:cubicBezTo>
                  <a:cubicBezTo>
                    <a:pt x="36992" y="42776"/>
                    <a:pt x="36992" y="42776"/>
                    <a:pt x="36992" y="42776"/>
                  </a:cubicBezTo>
                  <a:cubicBezTo>
                    <a:pt x="35187" y="42776"/>
                    <a:pt x="34285" y="43533"/>
                    <a:pt x="34285" y="43911"/>
                  </a:cubicBezTo>
                  <a:cubicBezTo>
                    <a:pt x="34285" y="45425"/>
                    <a:pt x="34285" y="45425"/>
                    <a:pt x="34285" y="45425"/>
                  </a:cubicBezTo>
                  <a:cubicBezTo>
                    <a:pt x="20751" y="45425"/>
                    <a:pt x="20751" y="45425"/>
                    <a:pt x="20751" y="45425"/>
                  </a:cubicBezTo>
                  <a:lnTo>
                    <a:pt x="20751" y="38990"/>
                  </a:lnTo>
                  <a:close/>
                  <a:moveTo>
                    <a:pt x="74887" y="47318"/>
                  </a:moveTo>
                  <a:cubicBezTo>
                    <a:pt x="74887" y="49968"/>
                    <a:pt x="74887" y="49968"/>
                    <a:pt x="74887" y="49968"/>
                  </a:cubicBezTo>
                  <a:cubicBezTo>
                    <a:pt x="61353" y="49968"/>
                    <a:pt x="61353" y="49968"/>
                    <a:pt x="61353" y="49968"/>
                  </a:cubicBezTo>
                  <a:cubicBezTo>
                    <a:pt x="61353" y="47318"/>
                    <a:pt x="61353" y="47318"/>
                    <a:pt x="61353" y="47318"/>
                  </a:cubicBezTo>
                  <a:lnTo>
                    <a:pt x="74887" y="47318"/>
                  </a:lnTo>
                  <a:close/>
                  <a:moveTo>
                    <a:pt x="56842" y="45047"/>
                  </a:moveTo>
                  <a:cubicBezTo>
                    <a:pt x="56842" y="52618"/>
                    <a:pt x="56842" y="52618"/>
                    <a:pt x="56842" y="52618"/>
                  </a:cubicBezTo>
                  <a:cubicBezTo>
                    <a:pt x="39699" y="52618"/>
                    <a:pt x="39699" y="52618"/>
                    <a:pt x="39699" y="52618"/>
                  </a:cubicBezTo>
                  <a:cubicBezTo>
                    <a:pt x="39699" y="45047"/>
                    <a:pt x="39699" y="45047"/>
                    <a:pt x="39699" y="45047"/>
                  </a:cubicBezTo>
                  <a:lnTo>
                    <a:pt x="56842" y="45047"/>
                  </a:lnTo>
                  <a:close/>
                  <a:moveTo>
                    <a:pt x="20751" y="47318"/>
                  </a:moveTo>
                  <a:cubicBezTo>
                    <a:pt x="34285" y="47318"/>
                    <a:pt x="34285" y="47318"/>
                    <a:pt x="34285" y="47318"/>
                  </a:cubicBezTo>
                  <a:cubicBezTo>
                    <a:pt x="34285" y="49968"/>
                    <a:pt x="34285" y="49968"/>
                    <a:pt x="34285" y="49968"/>
                  </a:cubicBezTo>
                  <a:cubicBezTo>
                    <a:pt x="20751" y="49968"/>
                    <a:pt x="20751" y="49968"/>
                    <a:pt x="20751" y="49968"/>
                  </a:cubicBezTo>
                  <a:lnTo>
                    <a:pt x="20751" y="47318"/>
                  </a:lnTo>
                  <a:close/>
                  <a:moveTo>
                    <a:pt x="112781" y="88580"/>
                  </a:moveTo>
                  <a:cubicBezTo>
                    <a:pt x="110977" y="89337"/>
                    <a:pt x="107368" y="89337"/>
                    <a:pt x="104661" y="88580"/>
                  </a:cubicBezTo>
                  <a:cubicBezTo>
                    <a:pt x="86616" y="79873"/>
                    <a:pt x="86616" y="79873"/>
                    <a:pt x="86616" y="79873"/>
                  </a:cubicBezTo>
                  <a:cubicBezTo>
                    <a:pt x="86616" y="79495"/>
                    <a:pt x="85714" y="79116"/>
                    <a:pt x="84812" y="79495"/>
                  </a:cubicBezTo>
                  <a:cubicBezTo>
                    <a:pt x="83909" y="79495"/>
                    <a:pt x="83007" y="79873"/>
                    <a:pt x="83007" y="80252"/>
                  </a:cubicBezTo>
                  <a:cubicBezTo>
                    <a:pt x="83007" y="109022"/>
                    <a:pt x="83007" y="109022"/>
                    <a:pt x="83007" y="109022"/>
                  </a:cubicBezTo>
                  <a:cubicBezTo>
                    <a:pt x="83007" y="110914"/>
                    <a:pt x="80300" y="112429"/>
                    <a:pt x="75789" y="112429"/>
                  </a:cubicBezTo>
                  <a:cubicBezTo>
                    <a:pt x="71278" y="112807"/>
                    <a:pt x="66766" y="111293"/>
                    <a:pt x="66766" y="109022"/>
                  </a:cubicBezTo>
                  <a:cubicBezTo>
                    <a:pt x="66766" y="93501"/>
                    <a:pt x="66766" y="93501"/>
                    <a:pt x="66766" y="93501"/>
                  </a:cubicBezTo>
                  <a:cubicBezTo>
                    <a:pt x="66766" y="92744"/>
                    <a:pt x="65864" y="92365"/>
                    <a:pt x="64060" y="92365"/>
                  </a:cubicBezTo>
                  <a:cubicBezTo>
                    <a:pt x="64060" y="92365"/>
                    <a:pt x="64060" y="92365"/>
                    <a:pt x="64060" y="92365"/>
                  </a:cubicBezTo>
                  <a:cubicBezTo>
                    <a:pt x="63157" y="92365"/>
                    <a:pt x="62255" y="92744"/>
                    <a:pt x="62255" y="93501"/>
                  </a:cubicBezTo>
                  <a:cubicBezTo>
                    <a:pt x="62255" y="109022"/>
                    <a:pt x="62255" y="109022"/>
                    <a:pt x="62255" y="109022"/>
                  </a:cubicBezTo>
                  <a:cubicBezTo>
                    <a:pt x="62255" y="114700"/>
                    <a:pt x="62255" y="114700"/>
                    <a:pt x="62255" y="114700"/>
                  </a:cubicBezTo>
                  <a:cubicBezTo>
                    <a:pt x="62255" y="116593"/>
                    <a:pt x="59548" y="118107"/>
                    <a:pt x="55037" y="118485"/>
                  </a:cubicBezTo>
                  <a:cubicBezTo>
                    <a:pt x="50526" y="118485"/>
                    <a:pt x="46015" y="116971"/>
                    <a:pt x="46015" y="115078"/>
                  </a:cubicBezTo>
                  <a:cubicBezTo>
                    <a:pt x="46015" y="109022"/>
                    <a:pt x="46015" y="109022"/>
                    <a:pt x="46015" y="109022"/>
                  </a:cubicBezTo>
                  <a:cubicBezTo>
                    <a:pt x="46015" y="93501"/>
                    <a:pt x="46015" y="93501"/>
                    <a:pt x="46015" y="93501"/>
                  </a:cubicBezTo>
                  <a:cubicBezTo>
                    <a:pt x="46015" y="92744"/>
                    <a:pt x="45112" y="92365"/>
                    <a:pt x="44210" y="92365"/>
                  </a:cubicBezTo>
                  <a:cubicBezTo>
                    <a:pt x="44210" y="92365"/>
                    <a:pt x="44210" y="92365"/>
                    <a:pt x="44210" y="92365"/>
                  </a:cubicBezTo>
                  <a:cubicBezTo>
                    <a:pt x="42406" y="92365"/>
                    <a:pt x="41503" y="92744"/>
                    <a:pt x="41503" y="93501"/>
                  </a:cubicBezTo>
                  <a:cubicBezTo>
                    <a:pt x="41503" y="109022"/>
                    <a:pt x="41503" y="109022"/>
                    <a:pt x="41503" y="109022"/>
                  </a:cubicBezTo>
                  <a:cubicBezTo>
                    <a:pt x="41503" y="110914"/>
                    <a:pt x="38796" y="112429"/>
                    <a:pt x="34285" y="112429"/>
                  </a:cubicBezTo>
                  <a:cubicBezTo>
                    <a:pt x="29774" y="112807"/>
                    <a:pt x="25263" y="111293"/>
                    <a:pt x="25263" y="109022"/>
                  </a:cubicBezTo>
                  <a:cubicBezTo>
                    <a:pt x="25263" y="100315"/>
                    <a:pt x="25263" y="100315"/>
                    <a:pt x="25263" y="100315"/>
                  </a:cubicBezTo>
                  <a:cubicBezTo>
                    <a:pt x="25263" y="88958"/>
                    <a:pt x="25263" y="88958"/>
                    <a:pt x="25263" y="88958"/>
                  </a:cubicBezTo>
                  <a:cubicBezTo>
                    <a:pt x="25263" y="88580"/>
                    <a:pt x="24360" y="88201"/>
                    <a:pt x="23458" y="88201"/>
                  </a:cubicBezTo>
                  <a:cubicBezTo>
                    <a:pt x="23458" y="88201"/>
                    <a:pt x="23458" y="88201"/>
                    <a:pt x="23458" y="88201"/>
                  </a:cubicBezTo>
                  <a:cubicBezTo>
                    <a:pt x="21654" y="88201"/>
                    <a:pt x="20751" y="88580"/>
                    <a:pt x="20751" y="88958"/>
                  </a:cubicBezTo>
                  <a:cubicBezTo>
                    <a:pt x="20751" y="100315"/>
                    <a:pt x="20751" y="100315"/>
                    <a:pt x="20751" y="100315"/>
                  </a:cubicBezTo>
                  <a:cubicBezTo>
                    <a:pt x="20751" y="102208"/>
                    <a:pt x="18045" y="103722"/>
                    <a:pt x="13533" y="103722"/>
                  </a:cubicBezTo>
                  <a:cubicBezTo>
                    <a:pt x="9022" y="104100"/>
                    <a:pt x="4511" y="102586"/>
                    <a:pt x="4511" y="100315"/>
                  </a:cubicBezTo>
                  <a:cubicBezTo>
                    <a:pt x="4511" y="71545"/>
                    <a:pt x="4511" y="71545"/>
                    <a:pt x="4511" y="71545"/>
                  </a:cubicBezTo>
                  <a:cubicBezTo>
                    <a:pt x="4511" y="67003"/>
                    <a:pt x="10827" y="62460"/>
                    <a:pt x="19849" y="60189"/>
                  </a:cubicBezTo>
                  <a:cubicBezTo>
                    <a:pt x="20751" y="59810"/>
                    <a:pt x="20751" y="59810"/>
                    <a:pt x="20751" y="59432"/>
                  </a:cubicBezTo>
                  <a:cubicBezTo>
                    <a:pt x="20751" y="52239"/>
                    <a:pt x="20751" y="52239"/>
                    <a:pt x="20751" y="52239"/>
                  </a:cubicBezTo>
                  <a:cubicBezTo>
                    <a:pt x="34285" y="52239"/>
                    <a:pt x="34285" y="52239"/>
                    <a:pt x="34285" y="52239"/>
                  </a:cubicBezTo>
                  <a:cubicBezTo>
                    <a:pt x="34285" y="53375"/>
                    <a:pt x="34285" y="53375"/>
                    <a:pt x="34285" y="53375"/>
                  </a:cubicBezTo>
                  <a:cubicBezTo>
                    <a:pt x="34285" y="54132"/>
                    <a:pt x="35187" y="54511"/>
                    <a:pt x="36992" y="54511"/>
                  </a:cubicBezTo>
                  <a:cubicBezTo>
                    <a:pt x="59548" y="54511"/>
                    <a:pt x="59548" y="54511"/>
                    <a:pt x="59548" y="54511"/>
                  </a:cubicBezTo>
                  <a:cubicBezTo>
                    <a:pt x="60451" y="54511"/>
                    <a:pt x="61353" y="54132"/>
                    <a:pt x="61353" y="53375"/>
                  </a:cubicBezTo>
                  <a:cubicBezTo>
                    <a:pt x="61353" y="52239"/>
                    <a:pt x="61353" y="52239"/>
                    <a:pt x="61353" y="52239"/>
                  </a:cubicBezTo>
                  <a:cubicBezTo>
                    <a:pt x="74887" y="52239"/>
                    <a:pt x="74887" y="52239"/>
                    <a:pt x="74887" y="52239"/>
                  </a:cubicBezTo>
                  <a:cubicBezTo>
                    <a:pt x="74887" y="59053"/>
                    <a:pt x="74887" y="59053"/>
                    <a:pt x="74887" y="59053"/>
                  </a:cubicBezTo>
                  <a:cubicBezTo>
                    <a:pt x="74887" y="59432"/>
                    <a:pt x="74887" y="59810"/>
                    <a:pt x="75789" y="59810"/>
                  </a:cubicBezTo>
                  <a:cubicBezTo>
                    <a:pt x="80300" y="60946"/>
                    <a:pt x="84812" y="62460"/>
                    <a:pt x="87518" y="64353"/>
                  </a:cubicBezTo>
                  <a:cubicBezTo>
                    <a:pt x="99248" y="71924"/>
                    <a:pt x="113684" y="84794"/>
                    <a:pt x="113684" y="85173"/>
                  </a:cubicBezTo>
                  <a:cubicBezTo>
                    <a:pt x="113684" y="85173"/>
                    <a:pt x="113684" y="85173"/>
                    <a:pt x="113684" y="85173"/>
                  </a:cubicBezTo>
                  <a:cubicBezTo>
                    <a:pt x="115488" y="86309"/>
                    <a:pt x="115488" y="87444"/>
                    <a:pt x="112781" y="8858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1" name="Google Shape;21;p2"/>
          <p:cNvGrpSpPr/>
          <p:nvPr/>
        </p:nvGrpSpPr>
        <p:grpSpPr>
          <a:xfrm rot="-5400000">
            <a:off x="7256368" y="-405553"/>
            <a:ext cx="1043197" cy="2732065"/>
            <a:chOff x="7556500" y="3806825"/>
            <a:chExt cx="838313" cy="2195488"/>
          </a:xfrm>
        </p:grpSpPr>
        <p:sp>
          <p:nvSpPr>
            <p:cNvPr id="22" name="Google Shape;22;p2"/>
            <p:cNvSpPr/>
            <p:nvPr/>
          </p:nvSpPr>
          <p:spPr>
            <a:xfrm>
              <a:off x="7839075" y="4194175"/>
              <a:ext cx="74700" cy="52500"/>
            </a:xfrm>
            <a:custGeom>
              <a:rect b="b" l="l" r="r" t="t"/>
              <a:pathLst>
                <a:path extrusionOk="0" h="120000" w="120000">
                  <a:moveTo>
                    <a:pt x="85714" y="0"/>
                  </a:moveTo>
                  <a:cubicBezTo>
                    <a:pt x="17142" y="60000"/>
                    <a:pt x="17142" y="60000"/>
                    <a:pt x="17142" y="60000"/>
                  </a:cubicBezTo>
                  <a:cubicBezTo>
                    <a:pt x="0" y="72000"/>
                    <a:pt x="0" y="84000"/>
                    <a:pt x="8571" y="108000"/>
                  </a:cubicBezTo>
                  <a:cubicBezTo>
                    <a:pt x="8571" y="108000"/>
                    <a:pt x="17142" y="120000"/>
                    <a:pt x="25714" y="120000"/>
                  </a:cubicBezTo>
                  <a:cubicBezTo>
                    <a:pt x="25714" y="120000"/>
                    <a:pt x="34285" y="120000"/>
                    <a:pt x="34285" y="120000"/>
                  </a:cubicBezTo>
                  <a:cubicBezTo>
                    <a:pt x="111428" y="60000"/>
                    <a:pt x="111428" y="60000"/>
                    <a:pt x="111428" y="60000"/>
                  </a:cubicBezTo>
                  <a:cubicBezTo>
                    <a:pt x="119999" y="48000"/>
                    <a:pt x="119999" y="24000"/>
                    <a:pt x="119999" y="12000"/>
                  </a:cubicBezTo>
                  <a:cubicBezTo>
                    <a:pt x="111428" y="0"/>
                    <a:pt x="94285" y="0"/>
                    <a:pt x="8571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" name="Google Shape;23;p2"/>
            <p:cNvSpPr/>
            <p:nvPr/>
          </p:nvSpPr>
          <p:spPr>
            <a:xfrm>
              <a:off x="7800975" y="4070350"/>
              <a:ext cx="327000" cy="219000"/>
            </a:xfrm>
            <a:custGeom>
              <a:rect b="b" l="l" r="r" t="t"/>
              <a:pathLst>
                <a:path extrusionOk="0" h="120000" w="120000">
                  <a:moveTo>
                    <a:pt x="11803" y="120000"/>
                  </a:moveTo>
                  <a:cubicBezTo>
                    <a:pt x="11803" y="120000"/>
                    <a:pt x="11803" y="120000"/>
                    <a:pt x="11803" y="120000"/>
                  </a:cubicBezTo>
                  <a:cubicBezTo>
                    <a:pt x="108196" y="120000"/>
                    <a:pt x="108196" y="120000"/>
                    <a:pt x="108196" y="120000"/>
                  </a:cubicBezTo>
                  <a:cubicBezTo>
                    <a:pt x="114098" y="120000"/>
                    <a:pt x="120000" y="114146"/>
                    <a:pt x="120000" y="102439"/>
                  </a:cubicBezTo>
                  <a:cubicBezTo>
                    <a:pt x="120000" y="17560"/>
                    <a:pt x="120000" y="17560"/>
                    <a:pt x="120000" y="17560"/>
                  </a:cubicBezTo>
                  <a:cubicBezTo>
                    <a:pt x="120000" y="8780"/>
                    <a:pt x="114098" y="0"/>
                    <a:pt x="108196" y="0"/>
                  </a:cubicBezTo>
                  <a:cubicBezTo>
                    <a:pt x="11803" y="0"/>
                    <a:pt x="11803" y="0"/>
                    <a:pt x="11803" y="0"/>
                  </a:cubicBezTo>
                  <a:cubicBezTo>
                    <a:pt x="5901" y="0"/>
                    <a:pt x="0" y="8780"/>
                    <a:pt x="0" y="17560"/>
                  </a:cubicBezTo>
                  <a:cubicBezTo>
                    <a:pt x="0" y="90731"/>
                    <a:pt x="0" y="90731"/>
                    <a:pt x="0" y="90731"/>
                  </a:cubicBezTo>
                  <a:cubicBezTo>
                    <a:pt x="3934" y="93658"/>
                    <a:pt x="3934" y="93658"/>
                    <a:pt x="3934" y="93658"/>
                  </a:cubicBezTo>
                  <a:cubicBezTo>
                    <a:pt x="7868" y="99512"/>
                    <a:pt x="11803" y="111219"/>
                    <a:pt x="11803" y="120000"/>
                  </a:cubicBezTo>
                  <a:close/>
                  <a:moveTo>
                    <a:pt x="9836" y="17560"/>
                  </a:moveTo>
                  <a:cubicBezTo>
                    <a:pt x="9836" y="17560"/>
                    <a:pt x="11803" y="14634"/>
                    <a:pt x="11803" y="14634"/>
                  </a:cubicBezTo>
                  <a:cubicBezTo>
                    <a:pt x="108196" y="14634"/>
                    <a:pt x="108196" y="14634"/>
                    <a:pt x="108196" y="14634"/>
                  </a:cubicBezTo>
                  <a:cubicBezTo>
                    <a:pt x="108196" y="14634"/>
                    <a:pt x="110163" y="17560"/>
                    <a:pt x="110163" y="17560"/>
                  </a:cubicBezTo>
                  <a:cubicBezTo>
                    <a:pt x="110163" y="102439"/>
                    <a:pt x="110163" y="102439"/>
                    <a:pt x="110163" y="102439"/>
                  </a:cubicBezTo>
                  <a:cubicBezTo>
                    <a:pt x="110163" y="105365"/>
                    <a:pt x="108196" y="105365"/>
                    <a:pt x="108196" y="105365"/>
                  </a:cubicBezTo>
                  <a:cubicBezTo>
                    <a:pt x="11803" y="105365"/>
                    <a:pt x="11803" y="105365"/>
                    <a:pt x="11803" y="105365"/>
                  </a:cubicBezTo>
                  <a:cubicBezTo>
                    <a:pt x="11803" y="105365"/>
                    <a:pt x="9836" y="105365"/>
                    <a:pt x="9836" y="102439"/>
                  </a:cubicBezTo>
                  <a:lnTo>
                    <a:pt x="9836" y="1756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" name="Google Shape;24;p2"/>
            <p:cNvSpPr/>
            <p:nvPr/>
          </p:nvSpPr>
          <p:spPr>
            <a:xfrm>
              <a:off x="7839075" y="4117975"/>
              <a:ext cx="250800" cy="103200"/>
            </a:xfrm>
            <a:custGeom>
              <a:rect b="b" l="l" r="r" t="t"/>
              <a:pathLst>
                <a:path extrusionOk="0" h="120000" w="120000">
                  <a:moveTo>
                    <a:pt x="5106" y="31578"/>
                  </a:moveTo>
                  <a:cubicBezTo>
                    <a:pt x="56170" y="120000"/>
                    <a:pt x="56170" y="120000"/>
                    <a:pt x="56170" y="120000"/>
                  </a:cubicBezTo>
                  <a:cubicBezTo>
                    <a:pt x="56170" y="120000"/>
                    <a:pt x="58723" y="120000"/>
                    <a:pt x="58723" y="120000"/>
                  </a:cubicBezTo>
                  <a:cubicBezTo>
                    <a:pt x="61276" y="120000"/>
                    <a:pt x="61276" y="120000"/>
                    <a:pt x="63829" y="120000"/>
                  </a:cubicBezTo>
                  <a:cubicBezTo>
                    <a:pt x="114893" y="31578"/>
                    <a:pt x="114893" y="31578"/>
                    <a:pt x="114893" y="31578"/>
                  </a:cubicBezTo>
                  <a:cubicBezTo>
                    <a:pt x="117446" y="31578"/>
                    <a:pt x="120000" y="18947"/>
                    <a:pt x="117446" y="12631"/>
                  </a:cubicBezTo>
                  <a:cubicBezTo>
                    <a:pt x="114893" y="6315"/>
                    <a:pt x="112340" y="0"/>
                    <a:pt x="109787" y="6315"/>
                  </a:cubicBezTo>
                  <a:cubicBezTo>
                    <a:pt x="58723" y="88421"/>
                    <a:pt x="58723" y="88421"/>
                    <a:pt x="58723" y="88421"/>
                  </a:cubicBezTo>
                  <a:cubicBezTo>
                    <a:pt x="10212" y="6315"/>
                    <a:pt x="10212" y="6315"/>
                    <a:pt x="10212" y="6315"/>
                  </a:cubicBezTo>
                  <a:cubicBezTo>
                    <a:pt x="7659" y="0"/>
                    <a:pt x="5106" y="6315"/>
                    <a:pt x="2553" y="12631"/>
                  </a:cubicBezTo>
                  <a:cubicBezTo>
                    <a:pt x="0" y="18947"/>
                    <a:pt x="0" y="31578"/>
                    <a:pt x="5106" y="3157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" name="Google Shape;25;p2"/>
            <p:cNvSpPr/>
            <p:nvPr/>
          </p:nvSpPr>
          <p:spPr>
            <a:xfrm>
              <a:off x="8015288" y="4194175"/>
              <a:ext cx="74700" cy="52500"/>
            </a:xfrm>
            <a:custGeom>
              <a:rect b="b" l="l" r="r" t="t"/>
              <a:pathLst>
                <a:path extrusionOk="0" h="120000" w="120000">
                  <a:moveTo>
                    <a:pt x="102857" y="60000"/>
                  </a:moveTo>
                  <a:cubicBezTo>
                    <a:pt x="34285" y="0"/>
                    <a:pt x="34285" y="0"/>
                    <a:pt x="34285" y="0"/>
                  </a:cubicBezTo>
                  <a:cubicBezTo>
                    <a:pt x="25714" y="0"/>
                    <a:pt x="8571" y="0"/>
                    <a:pt x="0" y="12000"/>
                  </a:cubicBezTo>
                  <a:cubicBezTo>
                    <a:pt x="0" y="24000"/>
                    <a:pt x="0" y="48000"/>
                    <a:pt x="8571" y="60000"/>
                  </a:cubicBezTo>
                  <a:cubicBezTo>
                    <a:pt x="85714" y="120000"/>
                    <a:pt x="85714" y="120000"/>
                    <a:pt x="85714" y="120000"/>
                  </a:cubicBezTo>
                  <a:cubicBezTo>
                    <a:pt x="85714" y="120000"/>
                    <a:pt x="94285" y="120000"/>
                    <a:pt x="94285" y="120000"/>
                  </a:cubicBezTo>
                  <a:cubicBezTo>
                    <a:pt x="102857" y="120000"/>
                    <a:pt x="111428" y="108000"/>
                    <a:pt x="111428" y="108000"/>
                  </a:cubicBezTo>
                  <a:cubicBezTo>
                    <a:pt x="119999" y="84000"/>
                    <a:pt x="111428" y="72000"/>
                    <a:pt x="102857" y="6000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" name="Google Shape;26;p2"/>
            <p:cNvSpPr/>
            <p:nvPr/>
          </p:nvSpPr>
          <p:spPr>
            <a:xfrm>
              <a:off x="7699375" y="4440238"/>
              <a:ext cx="525600" cy="273000"/>
            </a:xfrm>
            <a:custGeom>
              <a:rect b="b" l="l" r="r" t="t"/>
              <a:pathLst>
                <a:path extrusionOk="0" h="120000" w="120000">
                  <a:moveTo>
                    <a:pt x="119999" y="0"/>
                  </a:moveTo>
                  <a:cubicBezTo>
                    <a:pt x="119999" y="4705"/>
                    <a:pt x="119999" y="7058"/>
                    <a:pt x="117551" y="7058"/>
                  </a:cubicBezTo>
                  <a:cubicBezTo>
                    <a:pt x="116326" y="9411"/>
                    <a:pt x="115102" y="7058"/>
                    <a:pt x="113877" y="4705"/>
                  </a:cubicBezTo>
                  <a:cubicBezTo>
                    <a:pt x="113877" y="4705"/>
                    <a:pt x="113877" y="2352"/>
                    <a:pt x="113877" y="2352"/>
                  </a:cubicBezTo>
                  <a:cubicBezTo>
                    <a:pt x="113877" y="42352"/>
                    <a:pt x="113877" y="42352"/>
                    <a:pt x="113877" y="42352"/>
                  </a:cubicBezTo>
                  <a:cubicBezTo>
                    <a:pt x="23265" y="42352"/>
                    <a:pt x="23265" y="42352"/>
                    <a:pt x="23265" y="42352"/>
                  </a:cubicBezTo>
                  <a:cubicBezTo>
                    <a:pt x="24489" y="44705"/>
                    <a:pt x="24489" y="49411"/>
                    <a:pt x="24489" y="54117"/>
                  </a:cubicBezTo>
                  <a:cubicBezTo>
                    <a:pt x="113877" y="54117"/>
                    <a:pt x="113877" y="54117"/>
                    <a:pt x="113877" y="54117"/>
                  </a:cubicBezTo>
                  <a:cubicBezTo>
                    <a:pt x="113877" y="82352"/>
                    <a:pt x="113877" y="82352"/>
                    <a:pt x="113877" y="82352"/>
                  </a:cubicBezTo>
                  <a:cubicBezTo>
                    <a:pt x="113877" y="96470"/>
                    <a:pt x="107755" y="108235"/>
                    <a:pt x="99183" y="108235"/>
                  </a:cubicBezTo>
                  <a:cubicBezTo>
                    <a:pt x="20816" y="108235"/>
                    <a:pt x="20816" y="108235"/>
                    <a:pt x="20816" y="108235"/>
                  </a:cubicBezTo>
                  <a:cubicBezTo>
                    <a:pt x="12244" y="108235"/>
                    <a:pt x="6122" y="96470"/>
                    <a:pt x="6122" y="82352"/>
                  </a:cubicBezTo>
                  <a:cubicBezTo>
                    <a:pt x="6122" y="77647"/>
                    <a:pt x="6122" y="77647"/>
                    <a:pt x="6122" y="77647"/>
                  </a:cubicBezTo>
                  <a:cubicBezTo>
                    <a:pt x="3673" y="77647"/>
                    <a:pt x="2448" y="75294"/>
                    <a:pt x="0" y="72941"/>
                  </a:cubicBezTo>
                  <a:cubicBezTo>
                    <a:pt x="0" y="72941"/>
                    <a:pt x="0" y="72941"/>
                    <a:pt x="0" y="72941"/>
                  </a:cubicBezTo>
                  <a:cubicBezTo>
                    <a:pt x="0" y="82352"/>
                    <a:pt x="0" y="82352"/>
                    <a:pt x="0" y="82352"/>
                  </a:cubicBezTo>
                  <a:cubicBezTo>
                    <a:pt x="0" y="103529"/>
                    <a:pt x="9795" y="120000"/>
                    <a:pt x="20816" y="120000"/>
                  </a:cubicBezTo>
                  <a:cubicBezTo>
                    <a:pt x="99183" y="120000"/>
                    <a:pt x="99183" y="120000"/>
                    <a:pt x="99183" y="120000"/>
                  </a:cubicBezTo>
                  <a:cubicBezTo>
                    <a:pt x="111428" y="120000"/>
                    <a:pt x="119999" y="103529"/>
                    <a:pt x="119999" y="82352"/>
                  </a:cubicBezTo>
                  <a:cubicBezTo>
                    <a:pt x="119999" y="0"/>
                    <a:pt x="119999" y="0"/>
                    <a:pt x="119999" y="0"/>
                  </a:cubicBezTo>
                  <a:cubicBezTo>
                    <a:pt x="119999" y="0"/>
                    <a:pt x="119999" y="0"/>
                    <a:pt x="119999" y="0"/>
                  </a:cubicBezTo>
                  <a:cubicBezTo>
                    <a:pt x="119999" y="0"/>
                    <a:pt x="119999" y="0"/>
                    <a:pt x="11999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" name="Google Shape;27;p2"/>
            <p:cNvSpPr/>
            <p:nvPr/>
          </p:nvSpPr>
          <p:spPr>
            <a:xfrm>
              <a:off x="7699375" y="3806825"/>
              <a:ext cx="525600" cy="365100"/>
            </a:xfrm>
            <a:custGeom>
              <a:rect b="b" l="l" r="r" t="t"/>
              <a:pathLst>
                <a:path extrusionOk="0" h="120000" w="120000">
                  <a:moveTo>
                    <a:pt x="99183" y="0"/>
                  </a:moveTo>
                  <a:cubicBezTo>
                    <a:pt x="20816" y="0"/>
                    <a:pt x="20816" y="0"/>
                    <a:pt x="20816" y="0"/>
                  </a:cubicBezTo>
                  <a:cubicBezTo>
                    <a:pt x="9795" y="0"/>
                    <a:pt x="0" y="12352"/>
                    <a:pt x="0" y="30000"/>
                  </a:cubicBezTo>
                  <a:cubicBezTo>
                    <a:pt x="0" y="118235"/>
                    <a:pt x="0" y="118235"/>
                    <a:pt x="0" y="118235"/>
                  </a:cubicBezTo>
                  <a:cubicBezTo>
                    <a:pt x="2448" y="118235"/>
                    <a:pt x="4897" y="118235"/>
                    <a:pt x="6122" y="120000"/>
                  </a:cubicBezTo>
                  <a:cubicBezTo>
                    <a:pt x="6122" y="58235"/>
                    <a:pt x="6122" y="58235"/>
                    <a:pt x="6122" y="58235"/>
                  </a:cubicBezTo>
                  <a:cubicBezTo>
                    <a:pt x="113877" y="58235"/>
                    <a:pt x="113877" y="58235"/>
                    <a:pt x="113877" y="58235"/>
                  </a:cubicBezTo>
                  <a:cubicBezTo>
                    <a:pt x="113877" y="93529"/>
                    <a:pt x="113877" y="93529"/>
                    <a:pt x="113877" y="93529"/>
                  </a:cubicBezTo>
                  <a:cubicBezTo>
                    <a:pt x="116326" y="91764"/>
                    <a:pt x="118775" y="90000"/>
                    <a:pt x="119999" y="90000"/>
                  </a:cubicBezTo>
                  <a:cubicBezTo>
                    <a:pt x="119999" y="30000"/>
                    <a:pt x="119999" y="30000"/>
                    <a:pt x="119999" y="30000"/>
                  </a:cubicBezTo>
                  <a:cubicBezTo>
                    <a:pt x="119999" y="12352"/>
                    <a:pt x="111428" y="0"/>
                    <a:pt x="99183" y="0"/>
                  </a:cubicBezTo>
                  <a:close/>
                  <a:moveTo>
                    <a:pt x="113877" y="49411"/>
                  </a:moveTo>
                  <a:cubicBezTo>
                    <a:pt x="6122" y="49411"/>
                    <a:pt x="6122" y="49411"/>
                    <a:pt x="6122" y="49411"/>
                  </a:cubicBezTo>
                  <a:cubicBezTo>
                    <a:pt x="6122" y="30000"/>
                    <a:pt x="6122" y="30000"/>
                    <a:pt x="6122" y="30000"/>
                  </a:cubicBezTo>
                  <a:cubicBezTo>
                    <a:pt x="6122" y="17647"/>
                    <a:pt x="12244" y="8823"/>
                    <a:pt x="20816" y="8823"/>
                  </a:cubicBezTo>
                  <a:cubicBezTo>
                    <a:pt x="99183" y="8823"/>
                    <a:pt x="99183" y="8823"/>
                    <a:pt x="99183" y="8823"/>
                  </a:cubicBezTo>
                  <a:cubicBezTo>
                    <a:pt x="107755" y="8823"/>
                    <a:pt x="113877" y="17647"/>
                    <a:pt x="113877" y="30000"/>
                  </a:cubicBezTo>
                  <a:lnTo>
                    <a:pt x="113877" y="4941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" name="Google Shape;28;p2"/>
            <p:cNvSpPr/>
            <p:nvPr/>
          </p:nvSpPr>
          <p:spPr>
            <a:xfrm>
              <a:off x="7854950" y="4611688"/>
              <a:ext cx="219000" cy="27000"/>
            </a:xfrm>
            <a:custGeom>
              <a:rect b="b" l="l" r="r" t="t"/>
              <a:pathLst>
                <a:path extrusionOk="0" h="120000" w="120000">
                  <a:moveTo>
                    <a:pt x="111219" y="120000"/>
                  </a:moveTo>
                  <a:cubicBezTo>
                    <a:pt x="114146" y="120000"/>
                    <a:pt x="120000" y="96000"/>
                    <a:pt x="120000" y="72000"/>
                  </a:cubicBezTo>
                  <a:cubicBezTo>
                    <a:pt x="120000" y="24000"/>
                    <a:pt x="114146" y="0"/>
                    <a:pt x="111219" y="0"/>
                  </a:cubicBezTo>
                  <a:cubicBezTo>
                    <a:pt x="5853" y="0"/>
                    <a:pt x="5853" y="0"/>
                    <a:pt x="5853" y="0"/>
                  </a:cubicBezTo>
                  <a:cubicBezTo>
                    <a:pt x="2926" y="0"/>
                    <a:pt x="0" y="24000"/>
                    <a:pt x="0" y="72000"/>
                  </a:cubicBezTo>
                  <a:cubicBezTo>
                    <a:pt x="0" y="96000"/>
                    <a:pt x="2926" y="120000"/>
                    <a:pt x="5853" y="120000"/>
                  </a:cubicBezTo>
                  <a:lnTo>
                    <a:pt x="111219" y="12000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" name="Google Shape;29;p2"/>
            <p:cNvSpPr/>
            <p:nvPr/>
          </p:nvSpPr>
          <p:spPr>
            <a:xfrm>
              <a:off x="7929563" y="3865563"/>
              <a:ext cx="65100" cy="65100"/>
            </a:xfrm>
            <a:custGeom>
              <a:rect b="b" l="l" r="r" t="t"/>
              <a:pathLst>
                <a:path extrusionOk="0" h="120000" w="120000">
                  <a:moveTo>
                    <a:pt x="60000" y="0"/>
                  </a:moveTo>
                  <a:cubicBezTo>
                    <a:pt x="30000" y="0"/>
                    <a:pt x="0" y="20000"/>
                    <a:pt x="0" y="60000"/>
                  </a:cubicBezTo>
                  <a:cubicBezTo>
                    <a:pt x="0" y="90000"/>
                    <a:pt x="30000" y="120000"/>
                    <a:pt x="60000" y="120000"/>
                  </a:cubicBezTo>
                  <a:cubicBezTo>
                    <a:pt x="100000" y="120000"/>
                    <a:pt x="120000" y="90000"/>
                    <a:pt x="120000" y="60000"/>
                  </a:cubicBezTo>
                  <a:cubicBezTo>
                    <a:pt x="120000" y="20000"/>
                    <a:pt x="100000" y="0"/>
                    <a:pt x="60000" y="0"/>
                  </a:cubicBezTo>
                  <a:close/>
                  <a:moveTo>
                    <a:pt x="60000" y="70000"/>
                  </a:moveTo>
                  <a:cubicBezTo>
                    <a:pt x="60000" y="70000"/>
                    <a:pt x="50000" y="60000"/>
                    <a:pt x="50000" y="60000"/>
                  </a:cubicBezTo>
                  <a:cubicBezTo>
                    <a:pt x="50000" y="50000"/>
                    <a:pt x="60000" y="50000"/>
                    <a:pt x="60000" y="50000"/>
                  </a:cubicBezTo>
                  <a:cubicBezTo>
                    <a:pt x="70000" y="50000"/>
                    <a:pt x="70000" y="50000"/>
                    <a:pt x="70000" y="60000"/>
                  </a:cubicBezTo>
                  <a:cubicBezTo>
                    <a:pt x="70000" y="60000"/>
                    <a:pt x="70000" y="70000"/>
                    <a:pt x="60000" y="7000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0" name="Google Shape;30;p2"/>
            <p:cNvSpPr/>
            <p:nvPr/>
          </p:nvSpPr>
          <p:spPr>
            <a:xfrm>
              <a:off x="7556500" y="3984625"/>
              <a:ext cx="282600" cy="638100"/>
            </a:xfrm>
            <a:custGeom>
              <a:rect b="b" l="l" r="r" t="t"/>
              <a:pathLst>
                <a:path extrusionOk="0" h="120000" w="120000">
                  <a:moveTo>
                    <a:pt x="27169" y="29243"/>
                  </a:moveTo>
                  <a:cubicBezTo>
                    <a:pt x="58867" y="34285"/>
                    <a:pt x="58867" y="34285"/>
                    <a:pt x="58867" y="34285"/>
                  </a:cubicBezTo>
                  <a:cubicBezTo>
                    <a:pt x="58867" y="34285"/>
                    <a:pt x="58867" y="34285"/>
                    <a:pt x="56603" y="34285"/>
                  </a:cubicBezTo>
                  <a:cubicBezTo>
                    <a:pt x="49811" y="34285"/>
                    <a:pt x="43018" y="35294"/>
                    <a:pt x="38490" y="38319"/>
                  </a:cubicBezTo>
                  <a:cubicBezTo>
                    <a:pt x="33962" y="40336"/>
                    <a:pt x="29433" y="44369"/>
                    <a:pt x="31698" y="47394"/>
                  </a:cubicBezTo>
                  <a:cubicBezTo>
                    <a:pt x="31698" y="51428"/>
                    <a:pt x="36226" y="54453"/>
                    <a:pt x="40754" y="56470"/>
                  </a:cubicBezTo>
                  <a:cubicBezTo>
                    <a:pt x="56603" y="61512"/>
                    <a:pt x="56603" y="61512"/>
                    <a:pt x="56603" y="61512"/>
                  </a:cubicBezTo>
                  <a:cubicBezTo>
                    <a:pt x="49811" y="62521"/>
                    <a:pt x="43018" y="63529"/>
                    <a:pt x="38490" y="66554"/>
                  </a:cubicBezTo>
                  <a:cubicBezTo>
                    <a:pt x="33962" y="68571"/>
                    <a:pt x="29433" y="72605"/>
                    <a:pt x="31698" y="75630"/>
                  </a:cubicBezTo>
                  <a:cubicBezTo>
                    <a:pt x="31698" y="78655"/>
                    <a:pt x="36226" y="81680"/>
                    <a:pt x="40754" y="84705"/>
                  </a:cubicBezTo>
                  <a:cubicBezTo>
                    <a:pt x="52075" y="88739"/>
                    <a:pt x="52075" y="88739"/>
                    <a:pt x="52075" y="88739"/>
                  </a:cubicBezTo>
                  <a:cubicBezTo>
                    <a:pt x="47547" y="88739"/>
                    <a:pt x="43018" y="90756"/>
                    <a:pt x="38490" y="91764"/>
                  </a:cubicBezTo>
                  <a:cubicBezTo>
                    <a:pt x="33962" y="94789"/>
                    <a:pt x="31698" y="97815"/>
                    <a:pt x="31698" y="100840"/>
                  </a:cubicBezTo>
                  <a:cubicBezTo>
                    <a:pt x="33962" y="103865"/>
                    <a:pt x="36226" y="106890"/>
                    <a:pt x="40754" y="108907"/>
                  </a:cubicBezTo>
                  <a:cubicBezTo>
                    <a:pt x="61132" y="116974"/>
                    <a:pt x="61132" y="116974"/>
                    <a:pt x="61132" y="116974"/>
                  </a:cubicBezTo>
                  <a:cubicBezTo>
                    <a:pt x="67924" y="118991"/>
                    <a:pt x="72452" y="120000"/>
                    <a:pt x="79245" y="120000"/>
                  </a:cubicBezTo>
                  <a:cubicBezTo>
                    <a:pt x="88301" y="120000"/>
                    <a:pt x="95094" y="117983"/>
                    <a:pt x="99622" y="115966"/>
                  </a:cubicBezTo>
                  <a:cubicBezTo>
                    <a:pt x="108679" y="110924"/>
                    <a:pt x="108679" y="102857"/>
                    <a:pt x="97358" y="98823"/>
                  </a:cubicBezTo>
                  <a:cubicBezTo>
                    <a:pt x="86037" y="94789"/>
                    <a:pt x="86037" y="94789"/>
                    <a:pt x="86037" y="94789"/>
                  </a:cubicBezTo>
                  <a:cubicBezTo>
                    <a:pt x="92830" y="93781"/>
                    <a:pt x="97358" y="92773"/>
                    <a:pt x="101886" y="90756"/>
                  </a:cubicBezTo>
                  <a:cubicBezTo>
                    <a:pt x="106415" y="87731"/>
                    <a:pt x="108679" y="84705"/>
                    <a:pt x="108679" y="81680"/>
                  </a:cubicBezTo>
                  <a:cubicBezTo>
                    <a:pt x="108679" y="77647"/>
                    <a:pt x="104150" y="74621"/>
                    <a:pt x="99622" y="72605"/>
                  </a:cubicBezTo>
                  <a:cubicBezTo>
                    <a:pt x="92830" y="70588"/>
                    <a:pt x="92830" y="70588"/>
                    <a:pt x="92830" y="70588"/>
                  </a:cubicBezTo>
                  <a:cubicBezTo>
                    <a:pt x="99622" y="70588"/>
                    <a:pt x="106415" y="68571"/>
                    <a:pt x="110943" y="66554"/>
                  </a:cubicBezTo>
                  <a:cubicBezTo>
                    <a:pt x="120000" y="60504"/>
                    <a:pt x="120000" y="52436"/>
                    <a:pt x="108679" y="48403"/>
                  </a:cubicBezTo>
                  <a:cubicBezTo>
                    <a:pt x="79245" y="37310"/>
                    <a:pt x="79245" y="37310"/>
                    <a:pt x="79245" y="37310"/>
                  </a:cubicBezTo>
                  <a:cubicBezTo>
                    <a:pt x="74716" y="35294"/>
                    <a:pt x="67924" y="34285"/>
                    <a:pt x="61132" y="34285"/>
                  </a:cubicBezTo>
                  <a:cubicBezTo>
                    <a:pt x="61132" y="29243"/>
                    <a:pt x="61132" y="29243"/>
                    <a:pt x="61132" y="29243"/>
                  </a:cubicBezTo>
                  <a:cubicBezTo>
                    <a:pt x="31698" y="25210"/>
                    <a:pt x="31698" y="25210"/>
                    <a:pt x="31698" y="25210"/>
                  </a:cubicBezTo>
                  <a:cubicBezTo>
                    <a:pt x="20377" y="23193"/>
                    <a:pt x="13584" y="18151"/>
                    <a:pt x="18113" y="13109"/>
                  </a:cubicBezTo>
                  <a:cubicBezTo>
                    <a:pt x="20377" y="8067"/>
                    <a:pt x="31698" y="6050"/>
                    <a:pt x="43018" y="7058"/>
                  </a:cubicBezTo>
                  <a:cubicBezTo>
                    <a:pt x="61132" y="9075"/>
                    <a:pt x="61132" y="9075"/>
                    <a:pt x="61132" y="9075"/>
                  </a:cubicBezTo>
                  <a:cubicBezTo>
                    <a:pt x="61132" y="4033"/>
                    <a:pt x="61132" y="4033"/>
                    <a:pt x="61132" y="4033"/>
                  </a:cubicBezTo>
                  <a:cubicBezTo>
                    <a:pt x="45283" y="2016"/>
                    <a:pt x="45283" y="2016"/>
                    <a:pt x="45283" y="2016"/>
                  </a:cubicBezTo>
                  <a:cubicBezTo>
                    <a:pt x="29433" y="0"/>
                    <a:pt x="11320" y="4033"/>
                    <a:pt x="6792" y="12100"/>
                  </a:cubicBezTo>
                  <a:cubicBezTo>
                    <a:pt x="0" y="19159"/>
                    <a:pt x="11320" y="27226"/>
                    <a:pt x="27169" y="29243"/>
                  </a:cubicBezTo>
                  <a:close/>
                  <a:moveTo>
                    <a:pt x="90566" y="102857"/>
                  </a:moveTo>
                  <a:cubicBezTo>
                    <a:pt x="97358" y="104873"/>
                    <a:pt x="97358" y="109915"/>
                    <a:pt x="90566" y="111932"/>
                  </a:cubicBezTo>
                  <a:cubicBezTo>
                    <a:pt x="86037" y="114957"/>
                    <a:pt x="76981" y="115966"/>
                    <a:pt x="70188" y="112941"/>
                  </a:cubicBezTo>
                  <a:cubicBezTo>
                    <a:pt x="49811" y="104873"/>
                    <a:pt x="49811" y="104873"/>
                    <a:pt x="49811" y="104873"/>
                  </a:cubicBezTo>
                  <a:cubicBezTo>
                    <a:pt x="45283" y="103865"/>
                    <a:pt x="45283" y="102857"/>
                    <a:pt x="43018" y="100840"/>
                  </a:cubicBezTo>
                  <a:cubicBezTo>
                    <a:pt x="43018" y="98823"/>
                    <a:pt x="45283" y="96806"/>
                    <a:pt x="47547" y="95798"/>
                  </a:cubicBezTo>
                  <a:cubicBezTo>
                    <a:pt x="54339" y="92773"/>
                    <a:pt x="63396" y="92773"/>
                    <a:pt x="70188" y="94789"/>
                  </a:cubicBezTo>
                  <a:lnTo>
                    <a:pt x="90566" y="102857"/>
                  </a:lnTo>
                  <a:close/>
                  <a:moveTo>
                    <a:pt x="97358" y="81680"/>
                  </a:moveTo>
                  <a:cubicBezTo>
                    <a:pt x="97358" y="83697"/>
                    <a:pt x="95094" y="85714"/>
                    <a:pt x="92830" y="87731"/>
                  </a:cubicBezTo>
                  <a:cubicBezTo>
                    <a:pt x="90566" y="88739"/>
                    <a:pt x="86037" y="89747"/>
                    <a:pt x="81509" y="89747"/>
                  </a:cubicBezTo>
                  <a:cubicBezTo>
                    <a:pt x="76981" y="90756"/>
                    <a:pt x="72452" y="89747"/>
                    <a:pt x="67924" y="88739"/>
                  </a:cubicBezTo>
                  <a:cubicBezTo>
                    <a:pt x="47547" y="80672"/>
                    <a:pt x="47547" y="80672"/>
                    <a:pt x="47547" y="80672"/>
                  </a:cubicBezTo>
                  <a:cubicBezTo>
                    <a:pt x="45283" y="78655"/>
                    <a:pt x="43018" y="77647"/>
                    <a:pt x="43018" y="75630"/>
                  </a:cubicBezTo>
                  <a:cubicBezTo>
                    <a:pt x="43018" y="73613"/>
                    <a:pt x="43018" y="71596"/>
                    <a:pt x="47547" y="69579"/>
                  </a:cubicBezTo>
                  <a:cubicBezTo>
                    <a:pt x="49811" y="67563"/>
                    <a:pt x="54339" y="66554"/>
                    <a:pt x="58867" y="66554"/>
                  </a:cubicBezTo>
                  <a:cubicBezTo>
                    <a:pt x="58867" y="66554"/>
                    <a:pt x="58867" y="66554"/>
                    <a:pt x="58867" y="66554"/>
                  </a:cubicBezTo>
                  <a:cubicBezTo>
                    <a:pt x="63396" y="66554"/>
                    <a:pt x="67924" y="67563"/>
                    <a:pt x="70188" y="68571"/>
                  </a:cubicBezTo>
                  <a:cubicBezTo>
                    <a:pt x="90566" y="76638"/>
                    <a:pt x="90566" y="76638"/>
                    <a:pt x="90566" y="76638"/>
                  </a:cubicBezTo>
                  <a:cubicBezTo>
                    <a:pt x="95094" y="77647"/>
                    <a:pt x="97358" y="79663"/>
                    <a:pt x="97358" y="81680"/>
                  </a:cubicBezTo>
                  <a:close/>
                  <a:moveTo>
                    <a:pt x="70188" y="40336"/>
                  </a:moveTo>
                  <a:cubicBezTo>
                    <a:pt x="99622" y="52436"/>
                    <a:pt x="99622" y="52436"/>
                    <a:pt x="99622" y="52436"/>
                  </a:cubicBezTo>
                  <a:cubicBezTo>
                    <a:pt x="108679" y="54453"/>
                    <a:pt x="108679" y="59495"/>
                    <a:pt x="101886" y="62521"/>
                  </a:cubicBezTo>
                  <a:cubicBezTo>
                    <a:pt x="95094" y="66554"/>
                    <a:pt x="86037" y="66554"/>
                    <a:pt x="76981" y="63529"/>
                  </a:cubicBezTo>
                  <a:cubicBezTo>
                    <a:pt x="47547" y="52436"/>
                    <a:pt x="47547" y="52436"/>
                    <a:pt x="47547" y="52436"/>
                  </a:cubicBezTo>
                  <a:cubicBezTo>
                    <a:pt x="45283" y="51428"/>
                    <a:pt x="43018" y="49411"/>
                    <a:pt x="43018" y="47394"/>
                  </a:cubicBezTo>
                  <a:cubicBezTo>
                    <a:pt x="43018" y="45378"/>
                    <a:pt x="43018" y="43361"/>
                    <a:pt x="47547" y="41344"/>
                  </a:cubicBezTo>
                  <a:cubicBezTo>
                    <a:pt x="49811" y="40336"/>
                    <a:pt x="54339" y="39327"/>
                    <a:pt x="58867" y="39327"/>
                  </a:cubicBezTo>
                  <a:cubicBezTo>
                    <a:pt x="63396" y="38319"/>
                    <a:pt x="67924" y="39327"/>
                    <a:pt x="70188" y="40336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1" name="Google Shape;31;p2"/>
            <p:cNvSpPr/>
            <p:nvPr/>
          </p:nvSpPr>
          <p:spPr>
            <a:xfrm>
              <a:off x="7732713" y="4075113"/>
              <a:ext cx="662100" cy="1927200"/>
            </a:xfrm>
            <a:custGeom>
              <a:rect b="b" l="l" r="r" t="t"/>
              <a:pathLst>
                <a:path extrusionOk="0" h="120000" w="120000">
                  <a:moveTo>
                    <a:pt x="0" y="38774"/>
                  </a:moveTo>
                  <a:cubicBezTo>
                    <a:pt x="30000" y="52479"/>
                    <a:pt x="30000" y="52479"/>
                    <a:pt x="30000" y="52479"/>
                  </a:cubicBezTo>
                  <a:cubicBezTo>
                    <a:pt x="30000" y="57493"/>
                    <a:pt x="30000" y="57493"/>
                    <a:pt x="30000" y="57493"/>
                  </a:cubicBezTo>
                  <a:cubicBezTo>
                    <a:pt x="13548" y="57493"/>
                    <a:pt x="13548" y="57493"/>
                    <a:pt x="13548" y="57493"/>
                  </a:cubicBezTo>
                  <a:cubicBezTo>
                    <a:pt x="12580" y="57493"/>
                    <a:pt x="11612" y="57827"/>
                    <a:pt x="11612" y="58161"/>
                  </a:cubicBezTo>
                  <a:cubicBezTo>
                    <a:pt x="11612" y="120000"/>
                    <a:pt x="11612" y="120000"/>
                    <a:pt x="11612" y="120000"/>
                  </a:cubicBezTo>
                  <a:cubicBezTo>
                    <a:pt x="16451" y="120000"/>
                    <a:pt x="16451" y="120000"/>
                    <a:pt x="16451" y="120000"/>
                  </a:cubicBezTo>
                  <a:cubicBezTo>
                    <a:pt x="16451" y="75208"/>
                    <a:pt x="16451" y="75208"/>
                    <a:pt x="16451" y="75208"/>
                  </a:cubicBezTo>
                  <a:cubicBezTo>
                    <a:pt x="115161" y="75208"/>
                    <a:pt x="115161" y="75208"/>
                    <a:pt x="115161" y="75208"/>
                  </a:cubicBezTo>
                  <a:cubicBezTo>
                    <a:pt x="115161" y="120000"/>
                    <a:pt x="115161" y="120000"/>
                    <a:pt x="115161" y="120000"/>
                  </a:cubicBezTo>
                  <a:cubicBezTo>
                    <a:pt x="120000" y="120000"/>
                    <a:pt x="120000" y="120000"/>
                    <a:pt x="120000" y="120000"/>
                  </a:cubicBezTo>
                  <a:cubicBezTo>
                    <a:pt x="120000" y="58161"/>
                    <a:pt x="120000" y="58161"/>
                    <a:pt x="120000" y="58161"/>
                  </a:cubicBezTo>
                  <a:cubicBezTo>
                    <a:pt x="120000" y="57827"/>
                    <a:pt x="119032" y="57493"/>
                    <a:pt x="117096" y="57493"/>
                  </a:cubicBezTo>
                  <a:cubicBezTo>
                    <a:pt x="104516" y="57493"/>
                    <a:pt x="104516" y="57493"/>
                    <a:pt x="104516" y="57493"/>
                  </a:cubicBezTo>
                  <a:cubicBezTo>
                    <a:pt x="104516" y="45459"/>
                    <a:pt x="104516" y="45459"/>
                    <a:pt x="104516" y="45459"/>
                  </a:cubicBezTo>
                  <a:cubicBezTo>
                    <a:pt x="117096" y="32089"/>
                    <a:pt x="117096" y="32089"/>
                    <a:pt x="117096" y="32089"/>
                  </a:cubicBezTo>
                  <a:cubicBezTo>
                    <a:pt x="118064" y="31086"/>
                    <a:pt x="118064" y="29749"/>
                    <a:pt x="117096" y="28412"/>
                  </a:cubicBezTo>
                  <a:cubicBezTo>
                    <a:pt x="94838" y="668"/>
                    <a:pt x="94838" y="668"/>
                    <a:pt x="94838" y="668"/>
                  </a:cubicBezTo>
                  <a:cubicBezTo>
                    <a:pt x="93870" y="334"/>
                    <a:pt x="92903" y="0"/>
                    <a:pt x="91935" y="0"/>
                  </a:cubicBezTo>
                  <a:cubicBezTo>
                    <a:pt x="91935" y="0"/>
                    <a:pt x="84193" y="334"/>
                    <a:pt x="79354" y="2339"/>
                  </a:cubicBezTo>
                  <a:cubicBezTo>
                    <a:pt x="76451" y="4011"/>
                    <a:pt x="74516" y="6350"/>
                    <a:pt x="75483" y="9025"/>
                  </a:cubicBezTo>
                  <a:cubicBezTo>
                    <a:pt x="78387" y="16044"/>
                    <a:pt x="84193" y="23064"/>
                    <a:pt x="84193" y="23398"/>
                  </a:cubicBezTo>
                  <a:cubicBezTo>
                    <a:pt x="85161" y="23732"/>
                    <a:pt x="86129" y="24066"/>
                    <a:pt x="87096" y="23732"/>
                  </a:cubicBezTo>
                  <a:cubicBezTo>
                    <a:pt x="89032" y="23732"/>
                    <a:pt x="89032" y="23398"/>
                    <a:pt x="89032" y="22729"/>
                  </a:cubicBezTo>
                  <a:cubicBezTo>
                    <a:pt x="89032" y="22729"/>
                    <a:pt x="83225" y="15710"/>
                    <a:pt x="80322" y="8690"/>
                  </a:cubicBezTo>
                  <a:cubicBezTo>
                    <a:pt x="79354" y="6350"/>
                    <a:pt x="80322" y="4679"/>
                    <a:pt x="83225" y="3676"/>
                  </a:cubicBezTo>
                  <a:cubicBezTo>
                    <a:pt x="86129" y="2674"/>
                    <a:pt x="89032" y="2005"/>
                    <a:pt x="90967" y="2005"/>
                  </a:cubicBezTo>
                  <a:cubicBezTo>
                    <a:pt x="112258" y="28746"/>
                    <a:pt x="112258" y="28746"/>
                    <a:pt x="112258" y="28746"/>
                  </a:cubicBezTo>
                  <a:cubicBezTo>
                    <a:pt x="113225" y="29749"/>
                    <a:pt x="113225" y="30752"/>
                    <a:pt x="112258" y="31754"/>
                  </a:cubicBezTo>
                  <a:cubicBezTo>
                    <a:pt x="99677" y="45125"/>
                    <a:pt x="99677" y="45125"/>
                    <a:pt x="99677" y="45125"/>
                  </a:cubicBezTo>
                  <a:cubicBezTo>
                    <a:pt x="99677" y="45125"/>
                    <a:pt x="99677" y="45459"/>
                    <a:pt x="99677" y="45459"/>
                  </a:cubicBezTo>
                  <a:cubicBezTo>
                    <a:pt x="99677" y="57493"/>
                    <a:pt x="99677" y="57493"/>
                    <a:pt x="99677" y="57493"/>
                  </a:cubicBezTo>
                  <a:cubicBezTo>
                    <a:pt x="34838" y="57493"/>
                    <a:pt x="34838" y="57493"/>
                    <a:pt x="34838" y="57493"/>
                  </a:cubicBezTo>
                  <a:cubicBezTo>
                    <a:pt x="34838" y="52144"/>
                    <a:pt x="34838" y="52144"/>
                    <a:pt x="34838" y="52144"/>
                  </a:cubicBezTo>
                  <a:cubicBezTo>
                    <a:pt x="34838" y="52144"/>
                    <a:pt x="34838" y="51810"/>
                    <a:pt x="34838" y="51810"/>
                  </a:cubicBezTo>
                  <a:cubicBezTo>
                    <a:pt x="8709" y="39777"/>
                    <a:pt x="8709" y="39777"/>
                    <a:pt x="8709" y="39777"/>
                  </a:cubicBezTo>
                  <a:cubicBezTo>
                    <a:pt x="5806" y="39777"/>
                    <a:pt x="2903" y="39442"/>
                    <a:pt x="0" y="38774"/>
                  </a:cubicBezTo>
                  <a:close/>
                  <a:moveTo>
                    <a:pt x="115161" y="59164"/>
                  </a:moveTo>
                  <a:cubicBezTo>
                    <a:pt x="115161" y="73537"/>
                    <a:pt x="115161" y="73537"/>
                    <a:pt x="115161" y="73537"/>
                  </a:cubicBezTo>
                  <a:cubicBezTo>
                    <a:pt x="16451" y="73537"/>
                    <a:pt x="16451" y="73537"/>
                    <a:pt x="16451" y="73537"/>
                  </a:cubicBezTo>
                  <a:cubicBezTo>
                    <a:pt x="16451" y="59164"/>
                    <a:pt x="16451" y="59164"/>
                    <a:pt x="16451" y="59164"/>
                  </a:cubicBezTo>
                  <a:lnTo>
                    <a:pt x="115161" y="5916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2" name="Google Shape;32;p2"/>
            <p:cNvSpPr/>
            <p:nvPr/>
          </p:nvSpPr>
          <p:spPr>
            <a:xfrm>
              <a:off x="7886700" y="5111750"/>
              <a:ext cx="65100" cy="58800"/>
            </a:xfrm>
            <a:custGeom>
              <a:rect b="b" l="l" r="r" t="t"/>
              <a:pathLst>
                <a:path extrusionOk="0" h="120000" w="120000">
                  <a:moveTo>
                    <a:pt x="60000" y="120000"/>
                  </a:moveTo>
                  <a:cubicBezTo>
                    <a:pt x="90000" y="120000"/>
                    <a:pt x="120000" y="98181"/>
                    <a:pt x="120000" y="54545"/>
                  </a:cubicBezTo>
                  <a:cubicBezTo>
                    <a:pt x="120000" y="21818"/>
                    <a:pt x="90000" y="0"/>
                    <a:pt x="60000" y="0"/>
                  </a:cubicBezTo>
                  <a:cubicBezTo>
                    <a:pt x="30000" y="0"/>
                    <a:pt x="0" y="21818"/>
                    <a:pt x="0" y="54545"/>
                  </a:cubicBezTo>
                  <a:cubicBezTo>
                    <a:pt x="0" y="98181"/>
                    <a:pt x="30000" y="120000"/>
                    <a:pt x="60000" y="120000"/>
                  </a:cubicBezTo>
                  <a:close/>
                  <a:moveTo>
                    <a:pt x="60000" y="54545"/>
                  </a:moveTo>
                  <a:cubicBezTo>
                    <a:pt x="70000" y="54545"/>
                    <a:pt x="70000" y="54545"/>
                    <a:pt x="70000" y="54545"/>
                  </a:cubicBezTo>
                  <a:cubicBezTo>
                    <a:pt x="70000" y="65454"/>
                    <a:pt x="70000" y="65454"/>
                    <a:pt x="60000" y="65454"/>
                  </a:cubicBezTo>
                  <a:cubicBezTo>
                    <a:pt x="60000" y="65454"/>
                    <a:pt x="50000" y="65454"/>
                    <a:pt x="50000" y="54545"/>
                  </a:cubicBezTo>
                  <a:cubicBezTo>
                    <a:pt x="50000" y="54545"/>
                    <a:pt x="60000" y="54545"/>
                    <a:pt x="60000" y="54545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33" name="Google Shape;33;p2"/>
          <p:cNvGrpSpPr/>
          <p:nvPr/>
        </p:nvGrpSpPr>
        <p:grpSpPr>
          <a:xfrm rot="5400000">
            <a:off x="527351" y="2768116"/>
            <a:ext cx="1389642" cy="2444192"/>
            <a:chOff x="4395788" y="4144963"/>
            <a:chExt cx="1058775" cy="1862100"/>
          </a:xfrm>
        </p:grpSpPr>
        <p:sp>
          <p:nvSpPr>
            <p:cNvPr id="34" name="Google Shape;34;p2"/>
            <p:cNvSpPr/>
            <p:nvPr/>
          </p:nvSpPr>
          <p:spPr>
            <a:xfrm>
              <a:off x="5224463" y="4338638"/>
              <a:ext cx="230100" cy="155700"/>
            </a:xfrm>
            <a:custGeom>
              <a:rect b="b" l="l" r="r" t="t"/>
              <a:pathLst>
                <a:path extrusionOk="0" h="120000" w="120000">
                  <a:moveTo>
                    <a:pt x="120000" y="41379"/>
                  </a:moveTo>
                  <a:cubicBezTo>
                    <a:pt x="120000" y="20689"/>
                    <a:pt x="108837" y="0"/>
                    <a:pt x="94883" y="0"/>
                  </a:cubicBezTo>
                  <a:cubicBezTo>
                    <a:pt x="50232" y="0"/>
                    <a:pt x="50232" y="0"/>
                    <a:pt x="50232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20689"/>
                    <a:pt x="0" y="20689"/>
                    <a:pt x="0" y="20689"/>
                  </a:cubicBezTo>
                  <a:cubicBezTo>
                    <a:pt x="41860" y="20689"/>
                    <a:pt x="41860" y="20689"/>
                    <a:pt x="41860" y="20689"/>
                  </a:cubicBezTo>
                  <a:cubicBezTo>
                    <a:pt x="41860" y="49655"/>
                    <a:pt x="41860" y="49655"/>
                    <a:pt x="41860" y="49655"/>
                  </a:cubicBezTo>
                  <a:cubicBezTo>
                    <a:pt x="0" y="49655"/>
                    <a:pt x="0" y="49655"/>
                    <a:pt x="0" y="49655"/>
                  </a:cubicBezTo>
                  <a:cubicBezTo>
                    <a:pt x="0" y="70344"/>
                    <a:pt x="0" y="70344"/>
                    <a:pt x="0" y="70344"/>
                  </a:cubicBezTo>
                  <a:cubicBezTo>
                    <a:pt x="41860" y="70344"/>
                    <a:pt x="41860" y="70344"/>
                    <a:pt x="41860" y="70344"/>
                  </a:cubicBezTo>
                  <a:cubicBezTo>
                    <a:pt x="41860" y="99310"/>
                    <a:pt x="41860" y="99310"/>
                    <a:pt x="41860" y="99310"/>
                  </a:cubicBezTo>
                  <a:cubicBezTo>
                    <a:pt x="0" y="99310"/>
                    <a:pt x="0" y="99310"/>
                    <a:pt x="0" y="99310"/>
                  </a:cubicBezTo>
                  <a:cubicBezTo>
                    <a:pt x="0" y="120000"/>
                    <a:pt x="0" y="120000"/>
                    <a:pt x="0" y="120000"/>
                  </a:cubicBezTo>
                  <a:cubicBezTo>
                    <a:pt x="50232" y="120000"/>
                    <a:pt x="50232" y="120000"/>
                    <a:pt x="50232" y="120000"/>
                  </a:cubicBezTo>
                  <a:cubicBezTo>
                    <a:pt x="94883" y="120000"/>
                    <a:pt x="94883" y="120000"/>
                    <a:pt x="94883" y="120000"/>
                  </a:cubicBezTo>
                  <a:cubicBezTo>
                    <a:pt x="94883" y="120000"/>
                    <a:pt x="94883" y="120000"/>
                    <a:pt x="94883" y="120000"/>
                  </a:cubicBezTo>
                  <a:cubicBezTo>
                    <a:pt x="100465" y="120000"/>
                    <a:pt x="108837" y="115862"/>
                    <a:pt x="114418" y="107586"/>
                  </a:cubicBezTo>
                  <a:cubicBezTo>
                    <a:pt x="117209" y="99310"/>
                    <a:pt x="120000" y="86896"/>
                    <a:pt x="120000" y="78620"/>
                  </a:cubicBezTo>
                  <a:lnTo>
                    <a:pt x="120000" y="41379"/>
                  </a:lnTo>
                  <a:close/>
                  <a:moveTo>
                    <a:pt x="64186" y="99310"/>
                  </a:moveTo>
                  <a:cubicBezTo>
                    <a:pt x="55813" y="99310"/>
                    <a:pt x="55813" y="99310"/>
                    <a:pt x="55813" y="99310"/>
                  </a:cubicBezTo>
                  <a:cubicBezTo>
                    <a:pt x="55813" y="20689"/>
                    <a:pt x="55813" y="20689"/>
                    <a:pt x="55813" y="20689"/>
                  </a:cubicBezTo>
                  <a:cubicBezTo>
                    <a:pt x="64186" y="20689"/>
                    <a:pt x="64186" y="20689"/>
                    <a:pt x="64186" y="20689"/>
                  </a:cubicBezTo>
                  <a:lnTo>
                    <a:pt x="64186" y="99310"/>
                  </a:lnTo>
                  <a:close/>
                  <a:moveTo>
                    <a:pt x="103255" y="91034"/>
                  </a:moveTo>
                  <a:cubicBezTo>
                    <a:pt x="100465" y="95172"/>
                    <a:pt x="97674" y="99310"/>
                    <a:pt x="94883" y="99310"/>
                  </a:cubicBezTo>
                  <a:cubicBezTo>
                    <a:pt x="94883" y="99310"/>
                    <a:pt x="94883" y="99310"/>
                    <a:pt x="94883" y="99310"/>
                  </a:cubicBezTo>
                  <a:cubicBezTo>
                    <a:pt x="78139" y="99310"/>
                    <a:pt x="78139" y="99310"/>
                    <a:pt x="78139" y="99310"/>
                  </a:cubicBezTo>
                  <a:cubicBezTo>
                    <a:pt x="78139" y="20689"/>
                    <a:pt x="78139" y="20689"/>
                    <a:pt x="78139" y="20689"/>
                  </a:cubicBezTo>
                  <a:cubicBezTo>
                    <a:pt x="94883" y="20689"/>
                    <a:pt x="94883" y="20689"/>
                    <a:pt x="94883" y="20689"/>
                  </a:cubicBezTo>
                  <a:cubicBezTo>
                    <a:pt x="100465" y="20689"/>
                    <a:pt x="106046" y="33103"/>
                    <a:pt x="106046" y="41379"/>
                  </a:cubicBezTo>
                  <a:cubicBezTo>
                    <a:pt x="106046" y="78620"/>
                    <a:pt x="106046" y="78620"/>
                    <a:pt x="106046" y="78620"/>
                  </a:cubicBezTo>
                  <a:cubicBezTo>
                    <a:pt x="106046" y="82758"/>
                    <a:pt x="106046" y="86896"/>
                    <a:pt x="103255" y="9103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" name="Google Shape;35;p2"/>
            <p:cNvSpPr/>
            <p:nvPr/>
          </p:nvSpPr>
          <p:spPr>
            <a:xfrm>
              <a:off x="4395788" y="4338638"/>
              <a:ext cx="347700" cy="155700"/>
            </a:xfrm>
            <a:custGeom>
              <a:rect b="b" l="l" r="r" t="t"/>
              <a:pathLst>
                <a:path extrusionOk="0" h="120000" w="120000">
                  <a:moveTo>
                    <a:pt x="42461" y="4137"/>
                  </a:moveTo>
                  <a:cubicBezTo>
                    <a:pt x="1846" y="49655"/>
                    <a:pt x="1846" y="49655"/>
                    <a:pt x="1846" y="49655"/>
                  </a:cubicBezTo>
                  <a:cubicBezTo>
                    <a:pt x="0" y="53793"/>
                    <a:pt x="0" y="57931"/>
                    <a:pt x="0" y="62068"/>
                  </a:cubicBezTo>
                  <a:cubicBezTo>
                    <a:pt x="0" y="62068"/>
                    <a:pt x="0" y="66206"/>
                    <a:pt x="1846" y="70344"/>
                  </a:cubicBezTo>
                  <a:cubicBezTo>
                    <a:pt x="42461" y="115862"/>
                    <a:pt x="42461" y="115862"/>
                    <a:pt x="42461" y="115862"/>
                  </a:cubicBezTo>
                  <a:cubicBezTo>
                    <a:pt x="42461" y="120000"/>
                    <a:pt x="44307" y="120000"/>
                    <a:pt x="44307" y="120000"/>
                  </a:cubicBezTo>
                  <a:cubicBezTo>
                    <a:pt x="120000" y="120000"/>
                    <a:pt x="120000" y="120000"/>
                    <a:pt x="120000" y="120000"/>
                  </a:cubicBezTo>
                  <a:cubicBezTo>
                    <a:pt x="120000" y="99310"/>
                    <a:pt x="120000" y="99310"/>
                    <a:pt x="120000" y="99310"/>
                  </a:cubicBezTo>
                  <a:cubicBezTo>
                    <a:pt x="49846" y="99310"/>
                    <a:pt x="49846" y="99310"/>
                    <a:pt x="49846" y="99310"/>
                  </a:cubicBezTo>
                  <a:cubicBezTo>
                    <a:pt x="49846" y="91034"/>
                    <a:pt x="49846" y="91034"/>
                    <a:pt x="49846" y="91034"/>
                  </a:cubicBezTo>
                  <a:cubicBezTo>
                    <a:pt x="59076" y="70344"/>
                    <a:pt x="59076" y="70344"/>
                    <a:pt x="59076" y="70344"/>
                  </a:cubicBezTo>
                  <a:cubicBezTo>
                    <a:pt x="120000" y="70344"/>
                    <a:pt x="120000" y="70344"/>
                    <a:pt x="120000" y="70344"/>
                  </a:cubicBezTo>
                  <a:cubicBezTo>
                    <a:pt x="120000" y="49655"/>
                    <a:pt x="120000" y="49655"/>
                    <a:pt x="120000" y="49655"/>
                  </a:cubicBezTo>
                  <a:cubicBezTo>
                    <a:pt x="59076" y="49655"/>
                    <a:pt x="59076" y="49655"/>
                    <a:pt x="59076" y="49655"/>
                  </a:cubicBezTo>
                  <a:cubicBezTo>
                    <a:pt x="49846" y="28965"/>
                    <a:pt x="49846" y="28965"/>
                    <a:pt x="49846" y="28965"/>
                  </a:cubicBezTo>
                  <a:cubicBezTo>
                    <a:pt x="49846" y="20689"/>
                    <a:pt x="49846" y="20689"/>
                    <a:pt x="49846" y="20689"/>
                  </a:cubicBezTo>
                  <a:cubicBezTo>
                    <a:pt x="120000" y="20689"/>
                    <a:pt x="120000" y="20689"/>
                    <a:pt x="120000" y="20689"/>
                  </a:cubicBezTo>
                  <a:cubicBezTo>
                    <a:pt x="120000" y="0"/>
                    <a:pt x="120000" y="0"/>
                    <a:pt x="120000" y="0"/>
                  </a:cubicBezTo>
                  <a:cubicBezTo>
                    <a:pt x="44307" y="0"/>
                    <a:pt x="44307" y="0"/>
                    <a:pt x="44307" y="0"/>
                  </a:cubicBezTo>
                  <a:cubicBezTo>
                    <a:pt x="44307" y="0"/>
                    <a:pt x="42461" y="0"/>
                    <a:pt x="42461" y="4137"/>
                  </a:cubicBezTo>
                  <a:close/>
                  <a:moveTo>
                    <a:pt x="18461" y="66206"/>
                  </a:moveTo>
                  <a:cubicBezTo>
                    <a:pt x="14769" y="62068"/>
                    <a:pt x="14769" y="62068"/>
                    <a:pt x="14769" y="62068"/>
                  </a:cubicBezTo>
                  <a:cubicBezTo>
                    <a:pt x="18461" y="53793"/>
                    <a:pt x="18461" y="53793"/>
                    <a:pt x="18461" y="53793"/>
                  </a:cubicBezTo>
                  <a:lnTo>
                    <a:pt x="18461" y="66206"/>
                  </a:lnTo>
                  <a:close/>
                  <a:moveTo>
                    <a:pt x="49846" y="62068"/>
                  </a:moveTo>
                  <a:cubicBezTo>
                    <a:pt x="40615" y="78620"/>
                    <a:pt x="40615" y="78620"/>
                    <a:pt x="40615" y="78620"/>
                  </a:cubicBezTo>
                  <a:cubicBezTo>
                    <a:pt x="40615" y="82758"/>
                    <a:pt x="40615" y="82758"/>
                    <a:pt x="40615" y="86896"/>
                  </a:cubicBezTo>
                  <a:cubicBezTo>
                    <a:pt x="40615" y="91034"/>
                    <a:pt x="40615" y="91034"/>
                    <a:pt x="40615" y="91034"/>
                  </a:cubicBezTo>
                  <a:cubicBezTo>
                    <a:pt x="27692" y="74482"/>
                    <a:pt x="27692" y="74482"/>
                    <a:pt x="27692" y="74482"/>
                  </a:cubicBezTo>
                  <a:cubicBezTo>
                    <a:pt x="27692" y="45517"/>
                    <a:pt x="27692" y="45517"/>
                    <a:pt x="27692" y="45517"/>
                  </a:cubicBezTo>
                  <a:cubicBezTo>
                    <a:pt x="40615" y="28965"/>
                    <a:pt x="40615" y="28965"/>
                    <a:pt x="40615" y="28965"/>
                  </a:cubicBezTo>
                  <a:cubicBezTo>
                    <a:pt x="40615" y="33103"/>
                    <a:pt x="40615" y="33103"/>
                    <a:pt x="40615" y="33103"/>
                  </a:cubicBezTo>
                  <a:cubicBezTo>
                    <a:pt x="40615" y="37241"/>
                    <a:pt x="40615" y="37241"/>
                    <a:pt x="40615" y="41379"/>
                  </a:cubicBezTo>
                  <a:lnTo>
                    <a:pt x="49846" y="6206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6" name="Google Shape;36;p2"/>
            <p:cNvSpPr/>
            <p:nvPr/>
          </p:nvSpPr>
          <p:spPr>
            <a:xfrm>
              <a:off x="4630738" y="4144963"/>
              <a:ext cx="593700" cy="1862100"/>
            </a:xfrm>
            <a:custGeom>
              <a:rect b="b" l="l" r="r" t="t"/>
              <a:pathLst>
                <a:path extrusionOk="0" h="120000" w="120000">
                  <a:moveTo>
                    <a:pt x="25945" y="43919"/>
                  </a:moveTo>
                  <a:cubicBezTo>
                    <a:pt x="25945" y="56714"/>
                    <a:pt x="25945" y="56714"/>
                    <a:pt x="25945" y="56714"/>
                  </a:cubicBezTo>
                  <a:cubicBezTo>
                    <a:pt x="12972" y="56714"/>
                    <a:pt x="12972" y="56714"/>
                    <a:pt x="12972" y="56714"/>
                  </a:cubicBezTo>
                  <a:cubicBezTo>
                    <a:pt x="11891" y="56714"/>
                    <a:pt x="10810" y="57060"/>
                    <a:pt x="10810" y="57752"/>
                  </a:cubicBezTo>
                  <a:cubicBezTo>
                    <a:pt x="10810" y="120000"/>
                    <a:pt x="10810" y="120000"/>
                    <a:pt x="10810" y="120000"/>
                  </a:cubicBezTo>
                  <a:cubicBezTo>
                    <a:pt x="16216" y="120000"/>
                    <a:pt x="16216" y="120000"/>
                    <a:pt x="16216" y="120000"/>
                  </a:cubicBezTo>
                  <a:cubicBezTo>
                    <a:pt x="16216" y="58443"/>
                    <a:pt x="16216" y="58443"/>
                    <a:pt x="16216" y="58443"/>
                  </a:cubicBezTo>
                  <a:cubicBezTo>
                    <a:pt x="114594" y="58443"/>
                    <a:pt x="114594" y="58443"/>
                    <a:pt x="114594" y="58443"/>
                  </a:cubicBezTo>
                  <a:cubicBezTo>
                    <a:pt x="114594" y="120000"/>
                    <a:pt x="114594" y="120000"/>
                    <a:pt x="114594" y="120000"/>
                  </a:cubicBezTo>
                  <a:cubicBezTo>
                    <a:pt x="120000" y="120000"/>
                    <a:pt x="120000" y="120000"/>
                    <a:pt x="120000" y="120000"/>
                  </a:cubicBezTo>
                  <a:cubicBezTo>
                    <a:pt x="120000" y="57752"/>
                    <a:pt x="120000" y="57752"/>
                    <a:pt x="120000" y="57752"/>
                  </a:cubicBezTo>
                  <a:cubicBezTo>
                    <a:pt x="120000" y="57060"/>
                    <a:pt x="118918" y="56714"/>
                    <a:pt x="117837" y="56714"/>
                  </a:cubicBezTo>
                  <a:cubicBezTo>
                    <a:pt x="104864" y="56714"/>
                    <a:pt x="104864" y="56714"/>
                    <a:pt x="104864" y="56714"/>
                  </a:cubicBezTo>
                  <a:cubicBezTo>
                    <a:pt x="104864" y="43919"/>
                    <a:pt x="104864" y="43919"/>
                    <a:pt x="104864" y="43919"/>
                  </a:cubicBezTo>
                  <a:cubicBezTo>
                    <a:pt x="113513" y="41498"/>
                    <a:pt x="120000" y="37694"/>
                    <a:pt x="120000" y="33544"/>
                  </a:cubicBezTo>
                  <a:cubicBezTo>
                    <a:pt x="120000" y="26282"/>
                    <a:pt x="120000" y="26282"/>
                    <a:pt x="120000" y="26282"/>
                  </a:cubicBezTo>
                  <a:cubicBezTo>
                    <a:pt x="120000" y="20403"/>
                    <a:pt x="120000" y="20403"/>
                    <a:pt x="120000" y="20403"/>
                  </a:cubicBezTo>
                  <a:cubicBezTo>
                    <a:pt x="120000" y="11757"/>
                    <a:pt x="120000" y="11757"/>
                    <a:pt x="120000" y="11757"/>
                  </a:cubicBezTo>
                  <a:cubicBezTo>
                    <a:pt x="120000" y="9337"/>
                    <a:pt x="113513" y="7262"/>
                    <a:pt x="104864" y="7262"/>
                  </a:cubicBezTo>
                  <a:cubicBezTo>
                    <a:pt x="101621" y="7262"/>
                    <a:pt x="99459" y="7608"/>
                    <a:pt x="97297" y="8299"/>
                  </a:cubicBezTo>
                  <a:cubicBezTo>
                    <a:pt x="97297" y="6916"/>
                    <a:pt x="97297" y="6916"/>
                    <a:pt x="97297" y="6916"/>
                  </a:cubicBezTo>
                  <a:cubicBezTo>
                    <a:pt x="97297" y="4495"/>
                    <a:pt x="90810" y="2420"/>
                    <a:pt x="82162" y="2420"/>
                  </a:cubicBezTo>
                  <a:cubicBezTo>
                    <a:pt x="78918" y="2420"/>
                    <a:pt x="75675" y="2766"/>
                    <a:pt x="73513" y="3458"/>
                  </a:cubicBezTo>
                  <a:cubicBezTo>
                    <a:pt x="72432" y="1383"/>
                    <a:pt x="67027" y="0"/>
                    <a:pt x="59459" y="0"/>
                  </a:cubicBezTo>
                  <a:cubicBezTo>
                    <a:pt x="52972" y="0"/>
                    <a:pt x="47567" y="1383"/>
                    <a:pt x="46486" y="3458"/>
                  </a:cubicBezTo>
                  <a:cubicBezTo>
                    <a:pt x="43243" y="2766"/>
                    <a:pt x="40000" y="2420"/>
                    <a:pt x="36756" y="2420"/>
                  </a:cubicBezTo>
                  <a:cubicBezTo>
                    <a:pt x="29189" y="2420"/>
                    <a:pt x="22702" y="4495"/>
                    <a:pt x="22702" y="6916"/>
                  </a:cubicBezTo>
                  <a:cubicBezTo>
                    <a:pt x="22702" y="28703"/>
                    <a:pt x="22702" y="28703"/>
                    <a:pt x="22702" y="28703"/>
                  </a:cubicBezTo>
                  <a:cubicBezTo>
                    <a:pt x="28108" y="28703"/>
                    <a:pt x="28108" y="28703"/>
                    <a:pt x="28108" y="28703"/>
                  </a:cubicBezTo>
                  <a:cubicBezTo>
                    <a:pt x="28108" y="6916"/>
                    <a:pt x="28108" y="6916"/>
                    <a:pt x="28108" y="6916"/>
                  </a:cubicBezTo>
                  <a:cubicBezTo>
                    <a:pt x="28108" y="5533"/>
                    <a:pt x="32432" y="4149"/>
                    <a:pt x="36756" y="4149"/>
                  </a:cubicBezTo>
                  <a:cubicBezTo>
                    <a:pt x="42162" y="4149"/>
                    <a:pt x="45405" y="5533"/>
                    <a:pt x="45405" y="6916"/>
                  </a:cubicBezTo>
                  <a:cubicBezTo>
                    <a:pt x="45405" y="14178"/>
                    <a:pt x="45405" y="14178"/>
                    <a:pt x="45405" y="14178"/>
                  </a:cubicBezTo>
                  <a:cubicBezTo>
                    <a:pt x="45405" y="19020"/>
                    <a:pt x="45405" y="19020"/>
                    <a:pt x="45405" y="19020"/>
                  </a:cubicBezTo>
                  <a:cubicBezTo>
                    <a:pt x="50810" y="19020"/>
                    <a:pt x="50810" y="19020"/>
                    <a:pt x="50810" y="19020"/>
                  </a:cubicBezTo>
                  <a:cubicBezTo>
                    <a:pt x="50810" y="14178"/>
                    <a:pt x="50810" y="14178"/>
                    <a:pt x="50810" y="14178"/>
                  </a:cubicBezTo>
                  <a:cubicBezTo>
                    <a:pt x="50810" y="6916"/>
                    <a:pt x="50810" y="6916"/>
                    <a:pt x="50810" y="6916"/>
                  </a:cubicBezTo>
                  <a:cubicBezTo>
                    <a:pt x="50810" y="4495"/>
                    <a:pt x="50810" y="4495"/>
                    <a:pt x="50810" y="4495"/>
                  </a:cubicBezTo>
                  <a:cubicBezTo>
                    <a:pt x="50810" y="3112"/>
                    <a:pt x="55135" y="1729"/>
                    <a:pt x="59459" y="1729"/>
                  </a:cubicBezTo>
                  <a:cubicBezTo>
                    <a:pt x="64864" y="1729"/>
                    <a:pt x="68108" y="3112"/>
                    <a:pt x="68108" y="4495"/>
                  </a:cubicBezTo>
                  <a:cubicBezTo>
                    <a:pt x="68108" y="6916"/>
                    <a:pt x="68108" y="6916"/>
                    <a:pt x="68108" y="6916"/>
                  </a:cubicBezTo>
                  <a:cubicBezTo>
                    <a:pt x="68108" y="14178"/>
                    <a:pt x="68108" y="14178"/>
                    <a:pt x="68108" y="14178"/>
                  </a:cubicBezTo>
                  <a:cubicBezTo>
                    <a:pt x="68108" y="19020"/>
                    <a:pt x="68108" y="19020"/>
                    <a:pt x="68108" y="19020"/>
                  </a:cubicBezTo>
                  <a:cubicBezTo>
                    <a:pt x="73513" y="19020"/>
                    <a:pt x="73513" y="19020"/>
                    <a:pt x="73513" y="19020"/>
                  </a:cubicBezTo>
                  <a:cubicBezTo>
                    <a:pt x="73513" y="14178"/>
                    <a:pt x="73513" y="14178"/>
                    <a:pt x="73513" y="14178"/>
                  </a:cubicBezTo>
                  <a:cubicBezTo>
                    <a:pt x="73513" y="6916"/>
                    <a:pt x="73513" y="6916"/>
                    <a:pt x="73513" y="6916"/>
                  </a:cubicBezTo>
                  <a:cubicBezTo>
                    <a:pt x="73513" y="5533"/>
                    <a:pt x="77837" y="4149"/>
                    <a:pt x="82162" y="4149"/>
                  </a:cubicBezTo>
                  <a:cubicBezTo>
                    <a:pt x="87567" y="4149"/>
                    <a:pt x="90810" y="5533"/>
                    <a:pt x="90810" y="6916"/>
                  </a:cubicBezTo>
                  <a:cubicBezTo>
                    <a:pt x="90810" y="11757"/>
                    <a:pt x="90810" y="11757"/>
                    <a:pt x="90810" y="11757"/>
                  </a:cubicBezTo>
                  <a:cubicBezTo>
                    <a:pt x="90810" y="19020"/>
                    <a:pt x="90810" y="19020"/>
                    <a:pt x="90810" y="19020"/>
                  </a:cubicBezTo>
                  <a:cubicBezTo>
                    <a:pt x="90810" y="21440"/>
                    <a:pt x="90810" y="21440"/>
                    <a:pt x="90810" y="21440"/>
                  </a:cubicBezTo>
                  <a:cubicBezTo>
                    <a:pt x="97297" y="21440"/>
                    <a:pt x="97297" y="21440"/>
                    <a:pt x="97297" y="21440"/>
                  </a:cubicBezTo>
                  <a:cubicBezTo>
                    <a:pt x="97297" y="19020"/>
                    <a:pt x="97297" y="19020"/>
                    <a:pt x="97297" y="19020"/>
                  </a:cubicBezTo>
                  <a:cubicBezTo>
                    <a:pt x="97297" y="11757"/>
                    <a:pt x="97297" y="11757"/>
                    <a:pt x="97297" y="11757"/>
                  </a:cubicBezTo>
                  <a:cubicBezTo>
                    <a:pt x="97297" y="10374"/>
                    <a:pt x="100540" y="8991"/>
                    <a:pt x="104864" y="8991"/>
                  </a:cubicBezTo>
                  <a:cubicBezTo>
                    <a:pt x="110270" y="8991"/>
                    <a:pt x="113513" y="10374"/>
                    <a:pt x="113513" y="11757"/>
                  </a:cubicBezTo>
                  <a:cubicBezTo>
                    <a:pt x="113513" y="20403"/>
                    <a:pt x="113513" y="20403"/>
                    <a:pt x="113513" y="20403"/>
                  </a:cubicBezTo>
                  <a:cubicBezTo>
                    <a:pt x="113513" y="26282"/>
                    <a:pt x="113513" y="26282"/>
                    <a:pt x="113513" y="26282"/>
                  </a:cubicBezTo>
                  <a:cubicBezTo>
                    <a:pt x="113513" y="33544"/>
                    <a:pt x="113513" y="33544"/>
                    <a:pt x="113513" y="33544"/>
                  </a:cubicBezTo>
                  <a:cubicBezTo>
                    <a:pt x="113513" y="37348"/>
                    <a:pt x="108108" y="40806"/>
                    <a:pt x="98378" y="42881"/>
                  </a:cubicBezTo>
                  <a:cubicBezTo>
                    <a:pt x="98378" y="43919"/>
                    <a:pt x="98378" y="43919"/>
                    <a:pt x="98378" y="43919"/>
                  </a:cubicBezTo>
                  <a:cubicBezTo>
                    <a:pt x="98378" y="44956"/>
                    <a:pt x="98378" y="44956"/>
                    <a:pt x="98378" y="44956"/>
                  </a:cubicBezTo>
                  <a:cubicBezTo>
                    <a:pt x="98378" y="56714"/>
                    <a:pt x="98378" y="56714"/>
                    <a:pt x="98378" y="56714"/>
                  </a:cubicBezTo>
                  <a:cubicBezTo>
                    <a:pt x="32432" y="56714"/>
                    <a:pt x="32432" y="56714"/>
                    <a:pt x="32432" y="56714"/>
                  </a:cubicBezTo>
                  <a:cubicBezTo>
                    <a:pt x="32432" y="44956"/>
                    <a:pt x="32432" y="44956"/>
                    <a:pt x="32432" y="44956"/>
                  </a:cubicBezTo>
                  <a:cubicBezTo>
                    <a:pt x="32432" y="44265"/>
                    <a:pt x="32432" y="44265"/>
                    <a:pt x="32432" y="44265"/>
                  </a:cubicBezTo>
                  <a:cubicBezTo>
                    <a:pt x="32432" y="42881"/>
                    <a:pt x="32432" y="42881"/>
                    <a:pt x="32432" y="42881"/>
                  </a:cubicBezTo>
                  <a:cubicBezTo>
                    <a:pt x="16216" y="39769"/>
                    <a:pt x="5405" y="34582"/>
                    <a:pt x="5405" y="31123"/>
                  </a:cubicBezTo>
                  <a:cubicBezTo>
                    <a:pt x="5405" y="22478"/>
                    <a:pt x="5405" y="22478"/>
                    <a:pt x="5405" y="22478"/>
                  </a:cubicBezTo>
                  <a:cubicBezTo>
                    <a:pt x="0" y="22478"/>
                    <a:pt x="0" y="22478"/>
                    <a:pt x="0" y="22478"/>
                  </a:cubicBezTo>
                  <a:cubicBezTo>
                    <a:pt x="0" y="31123"/>
                    <a:pt x="0" y="31123"/>
                    <a:pt x="0" y="31123"/>
                  </a:cubicBezTo>
                  <a:cubicBezTo>
                    <a:pt x="0" y="34582"/>
                    <a:pt x="10810" y="40461"/>
                    <a:pt x="25945" y="43919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37" name="Google Shape;37;p2"/>
          <p:cNvGrpSpPr/>
          <p:nvPr/>
        </p:nvGrpSpPr>
        <p:grpSpPr>
          <a:xfrm rot="10800000">
            <a:off x="6869501" y="2412068"/>
            <a:ext cx="1768658" cy="2731445"/>
            <a:chOff x="6545263" y="855663"/>
            <a:chExt cx="1469962" cy="2270150"/>
          </a:xfrm>
        </p:grpSpPr>
        <p:sp>
          <p:nvSpPr>
            <p:cNvPr id="38" name="Google Shape;38;p2"/>
            <p:cNvSpPr/>
            <p:nvPr/>
          </p:nvSpPr>
          <p:spPr>
            <a:xfrm>
              <a:off x="6913563" y="2535238"/>
              <a:ext cx="176100" cy="27000"/>
            </a:xfrm>
            <a:custGeom>
              <a:rect b="b" l="l" r="r" t="t"/>
              <a:pathLst>
                <a:path extrusionOk="0" h="120000" w="120000">
                  <a:moveTo>
                    <a:pt x="112727" y="0"/>
                  </a:moveTo>
                  <a:cubicBezTo>
                    <a:pt x="7272" y="0"/>
                    <a:pt x="7272" y="0"/>
                    <a:pt x="7272" y="0"/>
                  </a:cubicBezTo>
                  <a:cubicBezTo>
                    <a:pt x="3636" y="0"/>
                    <a:pt x="0" y="24000"/>
                    <a:pt x="0" y="48000"/>
                  </a:cubicBezTo>
                  <a:cubicBezTo>
                    <a:pt x="0" y="72000"/>
                    <a:pt x="3636" y="120000"/>
                    <a:pt x="7272" y="120000"/>
                  </a:cubicBezTo>
                  <a:cubicBezTo>
                    <a:pt x="112727" y="120000"/>
                    <a:pt x="112727" y="120000"/>
                    <a:pt x="112727" y="120000"/>
                  </a:cubicBezTo>
                  <a:cubicBezTo>
                    <a:pt x="116363" y="120000"/>
                    <a:pt x="120000" y="72000"/>
                    <a:pt x="120000" y="48000"/>
                  </a:cubicBezTo>
                  <a:cubicBezTo>
                    <a:pt x="120000" y="24000"/>
                    <a:pt x="116363" y="0"/>
                    <a:pt x="11272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9" name="Google Shape;39;p2"/>
            <p:cNvSpPr/>
            <p:nvPr/>
          </p:nvSpPr>
          <p:spPr>
            <a:xfrm>
              <a:off x="6913563" y="2636838"/>
              <a:ext cx="176100" cy="27000"/>
            </a:xfrm>
            <a:custGeom>
              <a:rect b="b" l="l" r="r" t="t"/>
              <a:pathLst>
                <a:path extrusionOk="0" h="120000" w="120000">
                  <a:moveTo>
                    <a:pt x="112727" y="0"/>
                  </a:moveTo>
                  <a:cubicBezTo>
                    <a:pt x="7272" y="0"/>
                    <a:pt x="7272" y="0"/>
                    <a:pt x="7272" y="0"/>
                  </a:cubicBezTo>
                  <a:cubicBezTo>
                    <a:pt x="3636" y="0"/>
                    <a:pt x="0" y="24000"/>
                    <a:pt x="0" y="48000"/>
                  </a:cubicBezTo>
                  <a:cubicBezTo>
                    <a:pt x="0" y="96000"/>
                    <a:pt x="3636" y="120000"/>
                    <a:pt x="7272" y="120000"/>
                  </a:cubicBezTo>
                  <a:cubicBezTo>
                    <a:pt x="112727" y="120000"/>
                    <a:pt x="112727" y="120000"/>
                    <a:pt x="112727" y="120000"/>
                  </a:cubicBezTo>
                  <a:cubicBezTo>
                    <a:pt x="116363" y="120000"/>
                    <a:pt x="120000" y="96000"/>
                    <a:pt x="120000" y="48000"/>
                  </a:cubicBezTo>
                  <a:cubicBezTo>
                    <a:pt x="120000" y="24000"/>
                    <a:pt x="116363" y="0"/>
                    <a:pt x="11272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0" name="Google Shape;40;p2"/>
            <p:cNvSpPr/>
            <p:nvPr/>
          </p:nvSpPr>
          <p:spPr>
            <a:xfrm>
              <a:off x="6721475" y="2084388"/>
              <a:ext cx="1112700" cy="960300"/>
            </a:xfrm>
            <a:custGeom>
              <a:rect b="b" l="l" r="r" t="t"/>
              <a:pathLst>
                <a:path extrusionOk="0" h="120000" w="120000">
                  <a:moveTo>
                    <a:pt x="0" y="1340"/>
                  </a:moveTo>
                  <a:cubicBezTo>
                    <a:pt x="0" y="2011"/>
                    <a:pt x="0" y="2011"/>
                    <a:pt x="0" y="2011"/>
                  </a:cubicBezTo>
                  <a:cubicBezTo>
                    <a:pt x="0" y="2011"/>
                    <a:pt x="0" y="2681"/>
                    <a:pt x="0" y="2681"/>
                  </a:cubicBezTo>
                  <a:cubicBezTo>
                    <a:pt x="0" y="118659"/>
                    <a:pt x="0" y="118659"/>
                    <a:pt x="0" y="118659"/>
                  </a:cubicBezTo>
                  <a:cubicBezTo>
                    <a:pt x="0" y="119329"/>
                    <a:pt x="576" y="120000"/>
                    <a:pt x="1153" y="120000"/>
                  </a:cubicBezTo>
                  <a:cubicBezTo>
                    <a:pt x="118269" y="120000"/>
                    <a:pt x="118269" y="120000"/>
                    <a:pt x="118269" y="120000"/>
                  </a:cubicBezTo>
                  <a:cubicBezTo>
                    <a:pt x="118846" y="120000"/>
                    <a:pt x="120000" y="119329"/>
                    <a:pt x="120000" y="118659"/>
                  </a:cubicBezTo>
                  <a:cubicBezTo>
                    <a:pt x="120000" y="2011"/>
                    <a:pt x="120000" y="2011"/>
                    <a:pt x="120000" y="2011"/>
                  </a:cubicBezTo>
                  <a:cubicBezTo>
                    <a:pt x="120000" y="670"/>
                    <a:pt x="118846" y="0"/>
                    <a:pt x="118269" y="0"/>
                  </a:cubicBezTo>
                  <a:cubicBezTo>
                    <a:pt x="40961" y="0"/>
                    <a:pt x="40961" y="0"/>
                    <a:pt x="40961" y="0"/>
                  </a:cubicBezTo>
                  <a:cubicBezTo>
                    <a:pt x="40961" y="3351"/>
                    <a:pt x="40961" y="3351"/>
                    <a:pt x="40961" y="3351"/>
                  </a:cubicBezTo>
                  <a:cubicBezTo>
                    <a:pt x="117115" y="3351"/>
                    <a:pt x="117115" y="3351"/>
                    <a:pt x="117115" y="3351"/>
                  </a:cubicBezTo>
                  <a:cubicBezTo>
                    <a:pt x="117115" y="116648"/>
                    <a:pt x="117115" y="116648"/>
                    <a:pt x="117115" y="116648"/>
                  </a:cubicBezTo>
                  <a:cubicBezTo>
                    <a:pt x="2884" y="116648"/>
                    <a:pt x="2884" y="116648"/>
                    <a:pt x="2884" y="116648"/>
                  </a:cubicBezTo>
                  <a:cubicBezTo>
                    <a:pt x="2884" y="3351"/>
                    <a:pt x="2884" y="3351"/>
                    <a:pt x="2884" y="3351"/>
                  </a:cubicBezTo>
                  <a:cubicBezTo>
                    <a:pt x="24230" y="3351"/>
                    <a:pt x="24230" y="3351"/>
                    <a:pt x="24230" y="3351"/>
                  </a:cubicBezTo>
                  <a:cubicBezTo>
                    <a:pt x="24230" y="0"/>
                    <a:pt x="24230" y="0"/>
                    <a:pt x="24230" y="0"/>
                  </a:cubicBezTo>
                  <a:cubicBezTo>
                    <a:pt x="1730" y="0"/>
                    <a:pt x="1730" y="0"/>
                    <a:pt x="1730" y="0"/>
                  </a:cubicBezTo>
                  <a:cubicBezTo>
                    <a:pt x="1153" y="0"/>
                    <a:pt x="576" y="670"/>
                    <a:pt x="0" y="134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1" name="Google Shape;41;p2"/>
            <p:cNvSpPr/>
            <p:nvPr/>
          </p:nvSpPr>
          <p:spPr>
            <a:xfrm>
              <a:off x="6913563" y="2740025"/>
              <a:ext cx="176100" cy="27000"/>
            </a:xfrm>
            <a:custGeom>
              <a:rect b="b" l="l" r="r" t="t"/>
              <a:pathLst>
                <a:path extrusionOk="0" h="120000" w="120000">
                  <a:moveTo>
                    <a:pt x="112727" y="0"/>
                  </a:moveTo>
                  <a:cubicBezTo>
                    <a:pt x="7272" y="0"/>
                    <a:pt x="7272" y="0"/>
                    <a:pt x="7272" y="0"/>
                  </a:cubicBezTo>
                  <a:cubicBezTo>
                    <a:pt x="3636" y="0"/>
                    <a:pt x="0" y="24000"/>
                    <a:pt x="0" y="72000"/>
                  </a:cubicBezTo>
                  <a:cubicBezTo>
                    <a:pt x="0" y="96000"/>
                    <a:pt x="3636" y="120000"/>
                    <a:pt x="7272" y="120000"/>
                  </a:cubicBezTo>
                  <a:cubicBezTo>
                    <a:pt x="112727" y="120000"/>
                    <a:pt x="112727" y="120000"/>
                    <a:pt x="112727" y="120000"/>
                  </a:cubicBezTo>
                  <a:cubicBezTo>
                    <a:pt x="116363" y="120000"/>
                    <a:pt x="120000" y="96000"/>
                    <a:pt x="120000" y="72000"/>
                  </a:cubicBezTo>
                  <a:cubicBezTo>
                    <a:pt x="120000" y="24000"/>
                    <a:pt x="116363" y="0"/>
                    <a:pt x="11272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2" name="Google Shape;42;p2"/>
            <p:cNvSpPr/>
            <p:nvPr/>
          </p:nvSpPr>
          <p:spPr>
            <a:xfrm>
              <a:off x="7854950" y="2519363"/>
              <a:ext cx="96900" cy="96900"/>
            </a:xfrm>
            <a:custGeom>
              <a:rect b="b" l="l" r="r" t="t"/>
              <a:pathLst>
                <a:path extrusionOk="0" h="120000" w="120000">
                  <a:moveTo>
                    <a:pt x="120000" y="60000"/>
                  </a:moveTo>
                  <a:cubicBezTo>
                    <a:pt x="120000" y="26666"/>
                    <a:pt x="93333" y="0"/>
                    <a:pt x="60000" y="0"/>
                  </a:cubicBezTo>
                  <a:cubicBezTo>
                    <a:pt x="26666" y="0"/>
                    <a:pt x="0" y="26666"/>
                    <a:pt x="0" y="60000"/>
                  </a:cubicBezTo>
                  <a:cubicBezTo>
                    <a:pt x="0" y="93333"/>
                    <a:pt x="26666" y="120000"/>
                    <a:pt x="60000" y="120000"/>
                  </a:cubicBezTo>
                  <a:cubicBezTo>
                    <a:pt x="93333" y="120000"/>
                    <a:pt x="120000" y="93333"/>
                    <a:pt x="120000" y="60000"/>
                  </a:cubicBezTo>
                  <a:close/>
                  <a:moveTo>
                    <a:pt x="33333" y="60000"/>
                  </a:moveTo>
                  <a:cubicBezTo>
                    <a:pt x="33333" y="46666"/>
                    <a:pt x="46666" y="33333"/>
                    <a:pt x="60000" y="33333"/>
                  </a:cubicBezTo>
                  <a:cubicBezTo>
                    <a:pt x="80000" y="33333"/>
                    <a:pt x="86666" y="46666"/>
                    <a:pt x="86666" y="60000"/>
                  </a:cubicBezTo>
                  <a:cubicBezTo>
                    <a:pt x="86666" y="73333"/>
                    <a:pt x="80000" y="86666"/>
                    <a:pt x="60000" y="86666"/>
                  </a:cubicBezTo>
                  <a:cubicBezTo>
                    <a:pt x="46666" y="86666"/>
                    <a:pt x="33333" y="73333"/>
                    <a:pt x="33333" y="6000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3" name="Google Shape;43;p2"/>
            <p:cNvSpPr/>
            <p:nvPr/>
          </p:nvSpPr>
          <p:spPr>
            <a:xfrm>
              <a:off x="6635750" y="2417763"/>
              <a:ext cx="27000" cy="300000"/>
            </a:xfrm>
            <a:custGeom>
              <a:rect b="b" l="l" r="r" t="t"/>
              <a:pathLst>
                <a:path extrusionOk="0" h="120000" w="120000">
                  <a:moveTo>
                    <a:pt x="0" y="6428"/>
                  </a:moveTo>
                  <a:cubicBezTo>
                    <a:pt x="0" y="113571"/>
                    <a:pt x="0" y="113571"/>
                    <a:pt x="0" y="113571"/>
                  </a:cubicBezTo>
                  <a:cubicBezTo>
                    <a:pt x="0" y="115714"/>
                    <a:pt x="24000" y="119999"/>
                    <a:pt x="48000" y="119999"/>
                  </a:cubicBezTo>
                  <a:cubicBezTo>
                    <a:pt x="72000" y="119999"/>
                    <a:pt x="120000" y="115714"/>
                    <a:pt x="120000" y="113571"/>
                  </a:cubicBezTo>
                  <a:cubicBezTo>
                    <a:pt x="120000" y="6428"/>
                    <a:pt x="120000" y="6428"/>
                    <a:pt x="120000" y="6428"/>
                  </a:cubicBezTo>
                  <a:cubicBezTo>
                    <a:pt x="120000" y="2142"/>
                    <a:pt x="72000" y="0"/>
                    <a:pt x="48000" y="0"/>
                  </a:cubicBezTo>
                  <a:cubicBezTo>
                    <a:pt x="24000" y="0"/>
                    <a:pt x="0" y="2142"/>
                    <a:pt x="0" y="642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4" name="Google Shape;44;p2"/>
            <p:cNvSpPr/>
            <p:nvPr/>
          </p:nvSpPr>
          <p:spPr>
            <a:xfrm>
              <a:off x="7218363" y="2325688"/>
              <a:ext cx="444600" cy="441300"/>
            </a:xfrm>
            <a:custGeom>
              <a:rect b="b" l="l" r="r" t="t"/>
              <a:pathLst>
                <a:path extrusionOk="0" h="120000" w="120000">
                  <a:moveTo>
                    <a:pt x="89638" y="112682"/>
                  </a:moveTo>
                  <a:cubicBezTo>
                    <a:pt x="89638" y="112682"/>
                    <a:pt x="89638" y="112682"/>
                    <a:pt x="89638" y="112682"/>
                  </a:cubicBezTo>
                  <a:cubicBezTo>
                    <a:pt x="89638" y="112682"/>
                    <a:pt x="89638" y="112682"/>
                    <a:pt x="89638" y="112682"/>
                  </a:cubicBezTo>
                  <a:cubicBezTo>
                    <a:pt x="106987" y="100975"/>
                    <a:pt x="119999" y="81951"/>
                    <a:pt x="119999" y="60000"/>
                  </a:cubicBezTo>
                  <a:cubicBezTo>
                    <a:pt x="119999" y="26341"/>
                    <a:pt x="92530" y="0"/>
                    <a:pt x="59277" y="0"/>
                  </a:cubicBezTo>
                  <a:cubicBezTo>
                    <a:pt x="56385" y="0"/>
                    <a:pt x="53493" y="0"/>
                    <a:pt x="50602" y="1463"/>
                  </a:cubicBezTo>
                  <a:cubicBezTo>
                    <a:pt x="50602" y="1463"/>
                    <a:pt x="50602" y="1463"/>
                    <a:pt x="50602" y="1463"/>
                  </a:cubicBezTo>
                  <a:cubicBezTo>
                    <a:pt x="50602" y="1463"/>
                    <a:pt x="50602" y="1463"/>
                    <a:pt x="50602" y="1463"/>
                  </a:cubicBezTo>
                  <a:cubicBezTo>
                    <a:pt x="21686" y="5853"/>
                    <a:pt x="0" y="30731"/>
                    <a:pt x="0" y="60000"/>
                  </a:cubicBezTo>
                  <a:cubicBezTo>
                    <a:pt x="0" y="93658"/>
                    <a:pt x="27469" y="120000"/>
                    <a:pt x="59277" y="120000"/>
                  </a:cubicBezTo>
                  <a:cubicBezTo>
                    <a:pt x="70843" y="120000"/>
                    <a:pt x="80963" y="117073"/>
                    <a:pt x="89638" y="112682"/>
                  </a:cubicBezTo>
                  <a:close/>
                  <a:moveTo>
                    <a:pt x="59277" y="7317"/>
                  </a:moveTo>
                  <a:cubicBezTo>
                    <a:pt x="88192" y="7317"/>
                    <a:pt x="112771" y="30731"/>
                    <a:pt x="112771" y="60000"/>
                  </a:cubicBezTo>
                  <a:cubicBezTo>
                    <a:pt x="112771" y="79024"/>
                    <a:pt x="102650" y="95121"/>
                    <a:pt x="88192" y="103902"/>
                  </a:cubicBezTo>
                  <a:cubicBezTo>
                    <a:pt x="63614" y="58536"/>
                    <a:pt x="63614" y="58536"/>
                    <a:pt x="63614" y="58536"/>
                  </a:cubicBezTo>
                  <a:cubicBezTo>
                    <a:pt x="54939" y="7317"/>
                    <a:pt x="54939" y="7317"/>
                    <a:pt x="54939" y="7317"/>
                  </a:cubicBezTo>
                  <a:cubicBezTo>
                    <a:pt x="56385" y="7317"/>
                    <a:pt x="57831" y="7317"/>
                    <a:pt x="59277" y="7317"/>
                  </a:cubicBezTo>
                  <a:close/>
                  <a:moveTo>
                    <a:pt x="47710" y="8780"/>
                  </a:moveTo>
                  <a:cubicBezTo>
                    <a:pt x="56385" y="57073"/>
                    <a:pt x="56385" y="57073"/>
                    <a:pt x="56385" y="57073"/>
                  </a:cubicBezTo>
                  <a:cubicBezTo>
                    <a:pt x="7228" y="57073"/>
                    <a:pt x="7228" y="57073"/>
                    <a:pt x="7228" y="57073"/>
                  </a:cubicBezTo>
                  <a:cubicBezTo>
                    <a:pt x="10120" y="33658"/>
                    <a:pt x="26024" y="14634"/>
                    <a:pt x="47710" y="8780"/>
                  </a:cubicBezTo>
                  <a:close/>
                  <a:moveTo>
                    <a:pt x="7228" y="64390"/>
                  </a:moveTo>
                  <a:cubicBezTo>
                    <a:pt x="57831" y="64390"/>
                    <a:pt x="57831" y="64390"/>
                    <a:pt x="57831" y="64390"/>
                  </a:cubicBezTo>
                  <a:cubicBezTo>
                    <a:pt x="82409" y="108292"/>
                    <a:pt x="82409" y="108292"/>
                    <a:pt x="82409" y="108292"/>
                  </a:cubicBezTo>
                  <a:cubicBezTo>
                    <a:pt x="75180" y="111219"/>
                    <a:pt x="67951" y="112682"/>
                    <a:pt x="59277" y="112682"/>
                  </a:cubicBezTo>
                  <a:cubicBezTo>
                    <a:pt x="31807" y="112682"/>
                    <a:pt x="10120" y="90731"/>
                    <a:pt x="7228" y="6439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5" name="Google Shape;45;p2"/>
            <p:cNvSpPr/>
            <p:nvPr/>
          </p:nvSpPr>
          <p:spPr>
            <a:xfrm>
              <a:off x="6550025" y="2005013"/>
              <a:ext cx="1465200" cy="1120800"/>
            </a:xfrm>
            <a:custGeom>
              <a:rect b="b" l="l" r="r" t="t"/>
              <a:pathLst>
                <a:path extrusionOk="0" h="120000" w="120000">
                  <a:moveTo>
                    <a:pt x="110364" y="0"/>
                  </a:moveTo>
                  <a:cubicBezTo>
                    <a:pt x="45109" y="0"/>
                    <a:pt x="45109" y="0"/>
                    <a:pt x="45109" y="0"/>
                  </a:cubicBezTo>
                  <a:cubicBezTo>
                    <a:pt x="45109" y="2870"/>
                    <a:pt x="45109" y="2870"/>
                    <a:pt x="45109" y="2870"/>
                  </a:cubicBezTo>
                  <a:cubicBezTo>
                    <a:pt x="110364" y="2870"/>
                    <a:pt x="110364" y="2870"/>
                    <a:pt x="110364" y="2870"/>
                  </a:cubicBezTo>
                  <a:cubicBezTo>
                    <a:pt x="114306" y="2870"/>
                    <a:pt x="117810" y="7464"/>
                    <a:pt x="117810" y="12631"/>
                  </a:cubicBezTo>
                  <a:cubicBezTo>
                    <a:pt x="117810" y="107942"/>
                    <a:pt x="117810" y="107942"/>
                    <a:pt x="117810" y="107942"/>
                  </a:cubicBezTo>
                  <a:cubicBezTo>
                    <a:pt x="117810" y="113110"/>
                    <a:pt x="114306" y="117129"/>
                    <a:pt x="110364" y="117129"/>
                  </a:cubicBezTo>
                  <a:cubicBezTo>
                    <a:pt x="9635" y="117129"/>
                    <a:pt x="9635" y="117129"/>
                    <a:pt x="9635" y="117129"/>
                  </a:cubicBezTo>
                  <a:cubicBezTo>
                    <a:pt x="5693" y="117129"/>
                    <a:pt x="2189" y="113110"/>
                    <a:pt x="2189" y="107942"/>
                  </a:cubicBezTo>
                  <a:cubicBezTo>
                    <a:pt x="2627" y="12631"/>
                    <a:pt x="2627" y="12631"/>
                    <a:pt x="2627" y="12631"/>
                  </a:cubicBezTo>
                  <a:cubicBezTo>
                    <a:pt x="2627" y="7464"/>
                    <a:pt x="5693" y="2870"/>
                    <a:pt x="9635" y="2870"/>
                  </a:cubicBezTo>
                  <a:cubicBezTo>
                    <a:pt x="24525" y="2870"/>
                    <a:pt x="24525" y="2870"/>
                    <a:pt x="24525" y="2870"/>
                  </a:cubicBezTo>
                  <a:cubicBezTo>
                    <a:pt x="23649" y="2296"/>
                    <a:pt x="22773" y="1722"/>
                    <a:pt x="22335" y="0"/>
                  </a:cubicBezTo>
                  <a:cubicBezTo>
                    <a:pt x="9635" y="0"/>
                    <a:pt x="9635" y="0"/>
                    <a:pt x="9635" y="0"/>
                  </a:cubicBezTo>
                  <a:cubicBezTo>
                    <a:pt x="4379" y="0"/>
                    <a:pt x="437" y="5741"/>
                    <a:pt x="437" y="12631"/>
                  </a:cubicBezTo>
                  <a:cubicBezTo>
                    <a:pt x="0" y="107942"/>
                    <a:pt x="0" y="107942"/>
                    <a:pt x="0" y="107942"/>
                  </a:cubicBezTo>
                  <a:cubicBezTo>
                    <a:pt x="0" y="107942"/>
                    <a:pt x="0" y="107942"/>
                    <a:pt x="0" y="107942"/>
                  </a:cubicBezTo>
                  <a:cubicBezTo>
                    <a:pt x="0" y="114832"/>
                    <a:pt x="4379" y="119999"/>
                    <a:pt x="9635" y="119999"/>
                  </a:cubicBezTo>
                  <a:cubicBezTo>
                    <a:pt x="110364" y="119999"/>
                    <a:pt x="110364" y="119999"/>
                    <a:pt x="110364" y="119999"/>
                  </a:cubicBezTo>
                  <a:cubicBezTo>
                    <a:pt x="115620" y="119999"/>
                    <a:pt x="120000" y="114832"/>
                    <a:pt x="120000" y="107942"/>
                  </a:cubicBezTo>
                  <a:cubicBezTo>
                    <a:pt x="120000" y="12631"/>
                    <a:pt x="120000" y="12631"/>
                    <a:pt x="120000" y="12631"/>
                  </a:cubicBezTo>
                  <a:cubicBezTo>
                    <a:pt x="120000" y="5741"/>
                    <a:pt x="115620" y="0"/>
                    <a:pt x="11036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6" name="Google Shape;46;p2"/>
            <p:cNvSpPr/>
            <p:nvPr/>
          </p:nvSpPr>
          <p:spPr>
            <a:xfrm>
              <a:off x="6545263" y="855663"/>
              <a:ext cx="765300" cy="1444500"/>
            </a:xfrm>
            <a:custGeom>
              <a:rect b="b" l="l" r="r" t="t"/>
              <a:pathLst>
                <a:path extrusionOk="0" h="120000" w="120000">
                  <a:moveTo>
                    <a:pt x="83076" y="44609"/>
                  </a:moveTo>
                  <a:cubicBezTo>
                    <a:pt x="91468" y="44609"/>
                    <a:pt x="91468" y="44609"/>
                    <a:pt x="91468" y="44609"/>
                  </a:cubicBezTo>
                  <a:cubicBezTo>
                    <a:pt x="93146" y="44609"/>
                    <a:pt x="93986" y="44163"/>
                    <a:pt x="93986" y="43271"/>
                  </a:cubicBezTo>
                  <a:cubicBezTo>
                    <a:pt x="93986" y="0"/>
                    <a:pt x="93986" y="0"/>
                    <a:pt x="93986" y="0"/>
                  </a:cubicBezTo>
                  <a:cubicBezTo>
                    <a:pt x="89790" y="0"/>
                    <a:pt x="89790" y="0"/>
                    <a:pt x="89790" y="0"/>
                  </a:cubicBezTo>
                  <a:cubicBezTo>
                    <a:pt x="89790" y="42379"/>
                    <a:pt x="89790" y="42379"/>
                    <a:pt x="89790" y="42379"/>
                  </a:cubicBezTo>
                  <a:cubicBezTo>
                    <a:pt x="79720" y="42379"/>
                    <a:pt x="79720" y="42379"/>
                    <a:pt x="79720" y="42379"/>
                  </a:cubicBezTo>
                  <a:cubicBezTo>
                    <a:pt x="78881" y="42379"/>
                    <a:pt x="78881" y="42379"/>
                    <a:pt x="78881" y="42379"/>
                  </a:cubicBezTo>
                  <a:cubicBezTo>
                    <a:pt x="17622" y="42379"/>
                    <a:pt x="17622" y="42379"/>
                    <a:pt x="17622" y="42379"/>
                  </a:cubicBezTo>
                  <a:cubicBezTo>
                    <a:pt x="17622" y="42379"/>
                    <a:pt x="16783" y="42379"/>
                    <a:pt x="16783" y="42379"/>
                  </a:cubicBezTo>
                  <a:cubicBezTo>
                    <a:pt x="4195" y="42379"/>
                    <a:pt x="4195" y="42379"/>
                    <a:pt x="4195" y="42379"/>
                  </a:cubicBezTo>
                  <a:cubicBezTo>
                    <a:pt x="4195" y="0"/>
                    <a:pt x="4195" y="0"/>
                    <a:pt x="4195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43271"/>
                    <a:pt x="0" y="43271"/>
                    <a:pt x="0" y="43271"/>
                  </a:cubicBezTo>
                  <a:cubicBezTo>
                    <a:pt x="0" y="44163"/>
                    <a:pt x="839" y="44609"/>
                    <a:pt x="2517" y="44609"/>
                  </a:cubicBezTo>
                  <a:cubicBezTo>
                    <a:pt x="15104" y="44609"/>
                    <a:pt x="15104" y="44609"/>
                    <a:pt x="15104" y="44609"/>
                  </a:cubicBezTo>
                  <a:cubicBezTo>
                    <a:pt x="5034" y="63345"/>
                    <a:pt x="5034" y="63345"/>
                    <a:pt x="5034" y="63345"/>
                  </a:cubicBezTo>
                  <a:cubicBezTo>
                    <a:pt x="3356" y="66468"/>
                    <a:pt x="1678" y="70037"/>
                    <a:pt x="1678" y="73605"/>
                  </a:cubicBezTo>
                  <a:cubicBezTo>
                    <a:pt x="1678" y="84758"/>
                    <a:pt x="1678" y="84758"/>
                    <a:pt x="1678" y="84758"/>
                  </a:cubicBezTo>
                  <a:cubicBezTo>
                    <a:pt x="1678" y="88327"/>
                    <a:pt x="7552" y="91003"/>
                    <a:pt x="14265" y="91003"/>
                  </a:cubicBezTo>
                  <a:cubicBezTo>
                    <a:pt x="22657" y="91003"/>
                    <a:pt x="22657" y="91003"/>
                    <a:pt x="22657" y="91003"/>
                  </a:cubicBezTo>
                  <a:cubicBezTo>
                    <a:pt x="23496" y="93234"/>
                    <a:pt x="26853" y="94572"/>
                    <a:pt x="31048" y="94572"/>
                  </a:cubicBezTo>
                  <a:cubicBezTo>
                    <a:pt x="42797" y="94572"/>
                    <a:pt x="42797" y="94572"/>
                    <a:pt x="42797" y="94572"/>
                  </a:cubicBezTo>
                  <a:cubicBezTo>
                    <a:pt x="43636" y="96802"/>
                    <a:pt x="46993" y="98141"/>
                    <a:pt x="51188" y="98141"/>
                  </a:cubicBezTo>
                  <a:cubicBezTo>
                    <a:pt x="62937" y="98141"/>
                    <a:pt x="62937" y="98141"/>
                    <a:pt x="62937" y="98141"/>
                  </a:cubicBezTo>
                  <a:cubicBezTo>
                    <a:pt x="62937" y="113308"/>
                    <a:pt x="62937" y="113308"/>
                    <a:pt x="62937" y="113308"/>
                  </a:cubicBezTo>
                  <a:cubicBezTo>
                    <a:pt x="62937" y="116877"/>
                    <a:pt x="67972" y="120000"/>
                    <a:pt x="74685" y="120000"/>
                  </a:cubicBezTo>
                  <a:cubicBezTo>
                    <a:pt x="82237" y="120000"/>
                    <a:pt x="87272" y="116877"/>
                    <a:pt x="87272" y="113308"/>
                  </a:cubicBezTo>
                  <a:cubicBezTo>
                    <a:pt x="87272" y="74498"/>
                    <a:pt x="87272" y="74498"/>
                    <a:pt x="87272" y="74498"/>
                  </a:cubicBezTo>
                  <a:cubicBezTo>
                    <a:pt x="101538" y="81189"/>
                    <a:pt x="101538" y="81189"/>
                    <a:pt x="101538" y="81189"/>
                  </a:cubicBezTo>
                  <a:cubicBezTo>
                    <a:pt x="105734" y="82973"/>
                    <a:pt x="111608" y="82973"/>
                    <a:pt x="115804" y="80743"/>
                  </a:cubicBezTo>
                  <a:cubicBezTo>
                    <a:pt x="119160" y="78959"/>
                    <a:pt x="120000" y="75836"/>
                    <a:pt x="116643" y="74052"/>
                  </a:cubicBezTo>
                  <a:cubicBezTo>
                    <a:pt x="115804" y="72713"/>
                    <a:pt x="93986" y="53085"/>
                    <a:pt x="83076" y="44609"/>
                  </a:cubicBezTo>
                  <a:close/>
                  <a:moveTo>
                    <a:pt x="112447" y="79405"/>
                  </a:moveTo>
                  <a:cubicBezTo>
                    <a:pt x="110769" y="80297"/>
                    <a:pt x="106573" y="80297"/>
                    <a:pt x="104895" y="79405"/>
                  </a:cubicBezTo>
                  <a:cubicBezTo>
                    <a:pt x="86433" y="71375"/>
                    <a:pt x="86433" y="71375"/>
                    <a:pt x="86433" y="71375"/>
                  </a:cubicBezTo>
                  <a:cubicBezTo>
                    <a:pt x="85594" y="70929"/>
                    <a:pt x="84755" y="70929"/>
                    <a:pt x="84755" y="70929"/>
                  </a:cubicBezTo>
                  <a:cubicBezTo>
                    <a:pt x="83916" y="71375"/>
                    <a:pt x="83076" y="71375"/>
                    <a:pt x="83076" y="71821"/>
                  </a:cubicBezTo>
                  <a:cubicBezTo>
                    <a:pt x="83076" y="113308"/>
                    <a:pt x="83076" y="113308"/>
                    <a:pt x="83076" y="113308"/>
                  </a:cubicBezTo>
                  <a:cubicBezTo>
                    <a:pt x="83076" y="115539"/>
                    <a:pt x="79720" y="117769"/>
                    <a:pt x="74685" y="117769"/>
                  </a:cubicBezTo>
                  <a:cubicBezTo>
                    <a:pt x="70489" y="117769"/>
                    <a:pt x="67132" y="115539"/>
                    <a:pt x="67132" y="113308"/>
                  </a:cubicBezTo>
                  <a:cubicBezTo>
                    <a:pt x="67132" y="86542"/>
                    <a:pt x="67132" y="86542"/>
                    <a:pt x="67132" y="86542"/>
                  </a:cubicBezTo>
                  <a:cubicBezTo>
                    <a:pt x="67132" y="85650"/>
                    <a:pt x="66293" y="85204"/>
                    <a:pt x="64615" y="85204"/>
                  </a:cubicBezTo>
                  <a:cubicBezTo>
                    <a:pt x="63776" y="85204"/>
                    <a:pt x="62937" y="85650"/>
                    <a:pt x="62937" y="86542"/>
                  </a:cubicBezTo>
                  <a:cubicBezTo>
                    <a:pt x="62937" y="95910"/>
                    <a:pt x="62937" y="95910"/>
                    <a:pt x="62937" y="95910"/>
                  </a:cubicBezTo>
                  <a:cubicBezTo>
                    <a:pt x="51188" y="95910"/>
                    <a:pt x="51188" y="95910"/>
                    <a:pt x="51188" y="95910"/>
                  </a:cubicBezTo>
                  <a:cubicBezTo>
                    <a:pt x="48671" y="95910"/>
                    <a:pt x="46993" y="95018"/>
                    <a:pt x="46993" y="93680"/>
                  </a:cubicBezTo>
                  <a:cubicBezTo>
                    <a:pt x="46993" y="86542"/>
                    <a:pt x="46993" y="86542"/>
                    <a:pt x="46993" y="86542"/>
                  </a:cubicBezTo>
                  <a:cubicBezTo>
                    <a:pt x="46993" y="85650"/>
                    <a:pt x="46153" y="85204"/>
                    <a:pt x="44475" y="85204"/>
                  </a:cubicBezTo>
                  <a:cubicBezTo>
                    <a:pt x="43636" y="85204"/>
                    <a:pt x="42797" y="85650"/>
                    <a:pt x="42797" y="86542"/>
                  </a:cubicBezTo>
                  <a:cubicBezTo>
                    <a:pt x="42797" y="92342"/>
                    <a:pt x="42797" y="92342"/>
                    <a:pt x="42797" y="92342"/>
                  </a:cubicBezTo>
                  <a:cubicBezTo>
                    <a:pt x="31048" y="92342"/>
                    <a:pt x="31048" y="92342"/>
                    <a:pt x="31048" y="92342"/>
                  </a:cubicBezTo>
                  <a:cubicBezTo>
                    <a:pt x="28531" y="92342"/>
                    <a:pt x="26853" y="91449"/>
                    <a:pt x="26853" y="90111"/>
                  </a:cubicBezTo>
                  <a:cubicBezTo>
                    <a:pt x="26853" y="82973"/>
                    <a:pt x="26853" y="82973"/>
                    <a:pt x="26853" y="82973"/>
                  </a:cubicBezTo>
                  <a:cubicBezTo>
                    <a:pt x="26853" y="82081"/>
                    <a:pt x="25174" y="81635"/>
                    <a:pt x="24335" y="81635"/>
                  </a:cubicBezTo>
                  <a:cubicBezTo>
                    <a:pt x="23496" y="81635"/>
                    <a:pt x="22657" y="82081"/>
                    <a:pt x="22657" y="82973"/>
                  </a:cubicBezTo>
                  <a:cubicBezTo>
                    <a:pt x="22657" y="88773"/>
                    <a:pt x="22657" y="88773"/>
                    <a:pt x="22657" y="88773"/>
                  </a:cubicBezTo>
                  <a:cubicBezTo>
                    <a:pt x="14265" y="88773"/>
                    <a:pt x="14265" y="88773"/>
                    <a:pt x="14265" y="88773"/>
                  </a:cubicBezTo>
                  <a:cubicBezTo>
                    <a:pt x="10069" y="88773"/>
                    <a:pt x="5874" y="86988"/>
                    <a:pt x="5874" y="84758"/>
                  </a:cubicBezTo>
                  <a:cubicBezTo>
                    <a:pt x="5874" y="73605"/>
                    <a:pt x="5874" y="73605"/>
                    <a:pt x="5874" y="73605"/>
                  </a:cubicBezTo>
                  <a:cubicBezTo>
                    <a:pt x="5874" y="70037"/>
                    <a:pt x="6713" y="66914"/>
                    <a:pt x="8391" y="63791"/>
                  </a:cubicBezTo>
                  <a:cubicBezTo>
                    <a:pt x="19300" y="44609"/>
                    <a:pt x="19300" y="44609"/>
                    <a:pt x="19300" y="44609"/>
                  </a:cubicBezTo>
                  <a:cubicBezTo>
                    <a:pt x="78041" y="44609"/>
                    <a:pt x="78041" y="44609"/>
                    <a:pt x="78041" y="44609"/>
                  </a:cubicBezTo>
                  <a:cubicBezTo>
                    <a:pt x="88111" y="52193"/>
                    <a:pt x="113286" y="74944"/>
                    <a:pt x="113286" y="74944"/>
                  </a:cubicBezTo>
                  <a:cubicBezTo>
                    <a:pt x="113286" y="74944"/>
                    <a:pt x="113286" y="74944"/>
                    <a:pt x="113286" y="74944"/>
                  </a:cubicBezTo>
                  <a:cubicBezTo>
                    <a:pt x="114965" y="76282"/>
                    <a:pt x="114965" y="78066"/>
                    <a:pt x="112447" y="79405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lank third">
  <p:cSld name="BLANK_1">
    <p:spTree>
      <p:nvGrpSpPr>
        <p:cNvPr id="228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Google Shape;229;p11"/>
          <p:cNvSpPr/>
          <p:nvPr/>
        </p:nvSpPr>
        <p:spPr>
          <a:xfrm>
            <a:off x="8808000" y="2208279"/>
            <a:ext cx="336000" cy="7272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0" name="Google Shape;230;p11"/>
          <p:cNvSpPr/>
          <p:nvPr/>
        </p:nvSpPr>
        <p:spPr>
          <a:xfrm flipH="1">
            <a:off x="0" y="0"/>
            <a:ext cx="3048000" cy="51435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1" name="Google Shape;231;p11"/>
          <p:cNvSpPr txBox="1"/>
          <p:nvPr>
            <p:ph idx="12" type="sldNum"/>
          </p:nvPr>
        </p:nvSpPr>
        <p:spPr>
          <a:xfrm>
            <a:off x="8808000" y="2208175"/>
            <a:ext cx="336000" cy="727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lank">
  <p:cSld name="BLANK_1_1">
    <p:spTree>
      <p:nvGrpSpPr>
        <p:cNvPr id="232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Google Shape;233;p12"/>
          <p:cNvSpPr/>
          <p:nvPr/>
        </p:nvSpPr>
        <p:spPr>
          <a:xfrm>
            <a:off x="0" y="0"/>
            <a:ext cx="9144000" cy="5143500"/>
          </a:xfrm>
          <a:prstGeom prst="frame">
            <a:avLst>
              <a:gd fmla="val 4376" name="adj1"/>
            </a:avLst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4" name="Google Shape;234;p12"/>
          <p:cNvSpPr/>
          <p:nvPr/>
        </p:nvSpPr>
        <p:spPr>
          <a:xfrm rot="-5400000">
            <a:off x="4403950" y="4519950"/>
            <a:ext cx="336000" cy="9111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5" name="Google Shape;235;p12"/>
          <p:cNvSpPr txBox="1"/>
          <p:nvPr>
            <p:ph idx="12" type="sldNum"/>
          </p:nvPr>
        </p:nvSpPr>
        <p:spPr>
          <a:xfrm>
            <a:off x="4116400" y="4807375"/>
            <a:ext cx="911100" cy="336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ubtitle">
  <p:cSld name="TITLE_1">
    <p:spTree>
      <p:nvGrpSpPr>
        <p:cNvPr id="47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48;p3"/>
          <p:cNvSpPr/>
          <p:nvPr/>
        </p:nvSpPr>
        <p:spPr>
          <a:xfrm>
            <a:off x="0" y="0"/>
            <a:ext cx="9144000" cy="5143500"/>
          </a:xfrm>
          <a:prstGeom prst="frame">
            <a:avLst>
              <a:gd fmla="val 4376" name="adj1"/>
            </a:avLst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9" name="Google Shape;49;p3"/>
          <p:cNvSpPr txBox="1"/>
          <p:nvPr>
            <p:ph type="ctrTitle"/>
          </p:nvPr>
        </p:nvSpPr>
        <p:spPr>
          <a:xfrm>
            <a:off x="2626350" y="1888150"/>
            <a:ext cx="3891300" cy="1159800"/>
          </a:xfrm>
          <a:prstGeom prst="rect">
            <a:avLst/>
          </a:prstGeom>
        </p:spPr>
        <p:txBody>
          <a:bodyPr anchorCtr="0" anchor="b" bIns="91425" lIns="91425" spcFirstLastPara="1" rIns="91425" wrap="square" tIns="91425"/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000"/>
              <a:buNone/>
              <a:defRPr sz="4000">
                <a:solidFill>
                  <a:srgbClr val="FFFFFF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000"/>
              <a:buNone/>
              <a:defRPr sz="4000">
                <a:solidFill>
                  <a:srgbClr val="FFFFFF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000"/>
              <a:buNone/>
              <a:defRPr sz="4000">
                <a:solidFill>
                  <a:srgbClr val="FFFFFF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000"/>
              <a:buNone/>
              <a:defRPr sz="4000">
                <a:solidFill>
                  <a:srgbClr val="FFFFFF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000"/>
              <a:buNone/>
              <a:defRPr sz="4000">
                <a:solidFill>
                  <a:srgbClr val="FFFFFF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000"/>
              <a:buNone/>
              <a:defRPr sz="4000">
                <a:solidFill>
                  <a:srgbClr val="FFFFFF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000"/>
              <a:buNone/>
              <a:defRPr sz="4000">
                <a:solidFill>
                  <a:srgbClr val="FFFFFF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000"/>
              <a:buNone/>
              <a:defRPr sz="4000">
                <a:solidFill>
                  <a:srgbClr val="FFFFFF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000"/>
              <a:buNone/>
              <a:defRPr sz="4000">
                <a:solidFill>
                  <a:srgbClr val="FFFFFF"/>
                </a:solidFill>
              </a:defRPr>
            </a:lvl9pPr>
          </a:lstStyle>
          <a:p/>
        </p:txBody>
      </p:sp>
      <p:sp>
        <p:nvSpPr>
          <p:cNvPr id="50" name="Google Shape;50;p3"/>
          <p:cNvSpPr txBox="1"/>
          <p:nvPr>
            <p:ph idx="1" type="subTitle"/>
          </p:nvPr>
        </p:nvSpPr>
        <p:spPr>
          <a:xfrm>
            <a:off x="2626350" y="3144854"/>
            <a:ext cx="3891300" cy="7848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None/>
              <a:defRPr>
                <a:solidFill>
                  <a:srgbClr val="000000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None/>
              <a:defRPr sz="3000">
                <a:solidFill>
                  <a:srgbClr val="000000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None/>
              <a:defRPr sz="3000">
                <a:solidFill>
                  <a:srgbClr val="000000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None/>
              <a:defRPr sz="3000">
                <a:solidFill>
                  <a:srgbClr val="000000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None/>
              <a:defRPr sz="3000">
                <a:solidFill>
                  <a:srgbClr val="000000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None/>
              <a:defRPr sz="3000">
                <a:solidFill>
                  <a:srgbClr val="000000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None/>
              <a:defRPr sz="3000">
                <a:solidFill>
                  <a:srgbClr val="000000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None/>
              <a:defRPr sz="3000">
                <a:solidFill>
                  <a:srgbClr val="000000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None/>
              <a:defRPr sz="3000">
                <a:solidFill>
                  <a:srgbClr val="000000"/>
                </a:solidFill>
              </a:defRPr>
            </a:lvl9pPr>
          </a:lstStyle>
          <a:p/>
        </p:txBody>
      </p:sp>
      <p:grpSp>
        <p:nvGrpSpPr>
          <p:cNvPr id="51" name="Google Shape;51;p3"/>
          <p:cNvGrpSpPr/>
          <p:nvPr/>
        </p:nvGrpSpPr>
        <p:grpSpPr>
          <a:xfrm rot="-5400000">
            <a:off x="7456019" y="290004"/>
            <a:ext cx="1223732" cy="2152215"/>
            <a:chOff x="4395788" y="4144963"/>
            <a:chExt cx="1058775" cy="1862100"/>
          </a:xfrm>
        </p:grpSpPr>
        <p:sp>
          <p:nvSpPr>
            <p:cNvPr id="52" name="Google Shape;52;p3"/>
            <p:cNvSpPr/>
            <p:nvPr/>
          </p:nvSpPr>
          <p:spPr>
            <a:xfrm>
              <a:off x="5224463" y="4338638"/>
              <a:ext cx="230100" cy="155700"/>
            </a:xfrm>
            <a:custGeom>
              <a:rect b="b" l="l" r="r" t="t"/>
              <a:pathLst>
                <a:path extrusionOk="0" h="120000" w="120000">
                  <a:moveTo>
                    <a:pt x="120000" y="41379"/>
                  </a:moveTo>
                  <a:cubicBezTo>
                    <a:pt x="120000" y="20689"/>
                    <a:pt x="108837" y="0"/>
                    <a:pt x="94883" y="0"/>
                  </a:cubicBezTo>
                  <a:cubicBezTo>
                    <a:pt x="50232" y="0"/>
                    <a:pt x="50232" y="0"/>
                    <a:pt x="50232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20689"/>
                    <a:pt x="0" y="20689"/>
                    <a:pt x="0" y="20689"/>
                  </a:cubicBezTo>
                  <a:cubicBezTo>
                    <a:pt x="41860" y="20689"/>
                    <a:pt x="41860" y="20689"/>
                    <a:pt x="41860" y="20689"/>
                  </a:cubicBezTo>
                  <a:cubicBezTo>
                    <a:pt x="41860" y="49655"/>
                    <a:pt x="41860" y="49655"/>
                    <a:pt x="41860" y="49655"/>
                  </a:cubicBezTo>
                  <a:cubicBezTo>
                    <a:pt x="0" y="49655"/>
                    <a:pt x="0" y="49655"/>
                    <a:pt x="0" y="49655"/>
                  </a:cubicBezTo>
                  <a:cubicBezTo>
                    <a:pt x="0" y="70344"/>
                    <a:pt x="0" y="70344"/>
                    <a:pt x="0" y="70344"/>
                  </a:cubicBezTo>
                  <a:cubicBezTo>
                    <a:pt x="41860" y="70344"/>
                    <a:pt x="41860" y="70344"/>
                    <a:pt x="41860" y="70344"/>
                  </a:cubicBezTo>
                  <a:cubicBezTo>
                    <a:pt x="41860" y="99310"/>
                    <a:pt x="41860" y="99310"/>
                    <a:pt x="41860" y="99310"/>
                  </a:cubicBezTo>
                  <a:cubicBezTo>
                    <a:pt x="0" y="99310"/>
                    <a:pt x="0" y="99310"/>
                    <a:pt x="0" y="99310"/>
                  </a:cubicBezTo>
                  <a:cubicBezTo>
                    <a:pt x="0" y="120000"/>
                    <a:pt x="0" y="120000"/>
                    <a:pt x="0" y="120000"/>
                  </a:cubicBezTo>
                  <a:cubicBezTo>
                    <a:pt x="50232" y="120000"/>
                    <a:pt x="50232" y="120000"/>
                    <a:pt x="50232" y="120000"/>
                  </a:cubicBezTo>
                  <a:cubicBezTo>
                    <a:pt x="94883" y="120000"/>
                    <a:pt x="94883" y="120000"/>
                    <a:pt x="94883" y="120000"/>
                  </a:cubicBezTo>
                  <a:cubicBezTo>
                    <a:pt x="94883" y="120000"/>
                    <a:pt x="94883" y="120000"/>
                    <a:pt x="94883" y="120000"/>
                  </a:cubicBezTo>
                  <a:cubicBezTo>
                    <a:pt x="100465" y="120000"/>
                    <a:pt x="108837" y="115862"/>
                    <a:pt x="114418" y="107586"/>
                  </a:cubicBezTo>
                  <a:cubicBezTo>
                    <a:pt x="117209" y="99310"/>
                    <a:pt x="120000" y="86896"/>
                    <a:pt x="120000" y="78620"/>
                  </a:cubicBezTo>
                  <a:lnTo>
                    <a:pt x="120000" y="41379"/>
                  </a:lnTo>
                  <a:close/>
                  <a:moveTo>
                    <a:pt x="64186" y="99310"/>
                  </a:moveTo>
                  <a:cubicBezTo>
                    <a:pt x="55813" y="99310"/>
                    <a:pt x="55813" y="99310"/>
                    <a:pt x="55813" y="99310"/>
                  </a:cubicBezTo>
                  <a:cubicBezTo>
                    <a:pt x="55813" y="20689"/>
                    <a:pt x="55813" y="20689"/>
                    <a:pt x="55813" y="20689"/>
                  </a:cubicBezTo>
                  <a:cubicBezTo>
                    <a:pt x="64186" y="20689"/>
                    <a:pt x="64186" y="20689"/>
                    <a:pt x="64186" y="20689"/>
                  </a:cubicBezTo>
                  <a:lnTo>
                    <a:pt x="64186" y="99310"/>
                  </a:lnTo>
                  <a:close/>
                  <a:moveTo>
                    <a:pt x="103255" y="91034"/>
                  </a:moveTo>
                  <a:cubicBezTo>
                    <a:pt x="100465" y="95172"/>
                    <a:pt x="97674" y="99310"/>
                    <a:pt x="94883" y="99310"/>
                  </a:cubicBezTo>
                  <a:cubicBezTo>
                    <a:pt x="94883" y="99310"/>
                    <a:pt x="94883" y="99310"/>
                    <a:pt x="94883" y="99310"/>
                  </a:cubicBezTo>
                  <a:cubicBezTo>
                    <a:pt x="78139" y="99310"/>
                    <a:pt x="78139" y="99310"/>
                    <a:pt x="78139" y="99310"/>
                  </a:cubicBezTo>
                  <a:cubicBezTo>
                    <a:pt x="78139" y="20689"/>
                    <a:pt x="78139" y="20689"/>
                    <a:pt x="78139" y="20689"/>
                  </a:cubicBezTo>
                  <a:cubicBezTo>
                    <a:pt x="94883" y="20689"/>
                    <a:pt x="94883" y="20689"/>
                    <a:pt x="94883" y="20689"/>
                  </a:cubicBezTo>
                  <a:cubicBezTo>
                    <a:pt x="100465" y="20689"/>
                    <a:pt x="106046" y="33103"/>
                    <a:pt x="106046" y="41379"/>
                  </a:cubicBezTo>
                  <a:cubicBezTo>
                    <a:pt x="106046" y="78620"/>
                    <a:pt x="106046" y="78620"/>
                    <a:pt x="106046" y="78620"/>
                  </a:cubicBezTo>
                  <a:cubicBezTo>
                    <a:pt x="106046" y="82758"/>
                    <a:pt x="106046" y="86896"/>
                    <a:pt x="103255" y="9103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3" name="Google Shape;53;p3"/>
            <p:cNvSpPr/>
            <p:nvPr/>
          </p:nvSpPr>
          <p:spPr>
            <a:xfrm>
              <a:off x="4395788" y="4338638"/>
              <a:ext cx="347700" cy="155700"/>
            </a:xfrm>
            <a:custGeom>
              <a:rect b="b" l="l" r="r" t="t"/>
              <a:pathLst>
                <a:path extrusionOk="0" h="120000" w="120000">
                  <a:moveTo>
                    <a:pt x="42461" y="4137"/>
                  </a:moveTo>
                  <a:cubicBezTo>
                    <a:pt x="1846" y="49655"/>
                    <a:pt x="1846" y="49655"/>
                    <a:pt x="1846" y="49655"/>
                  </a:cubicBezTo>
                  <a:cubicBezTo>
                    <a:pt x="0" y="53793"/>
                    <a:pt x="0" y="57931"/>
                    <a:pt x="0" y="62068"/>
                  </a:cubicBezTo>
                  <a:cubicBezTo>
                    <a:pt x="0" y="62068"/>
                    <a:pt x="0" y="66206"/>
                    <a:pt x="1846" y="70344"/>
                  </a:cubicBezTo>
                  <a:cubicBezTo>
                    <a:pt x="42461" y="115862"/>
                    <a:pt x="42461" y="115862"/>
                    <a:pt x="42461" y="115862"/>
                  </a:cubicBezTo>
                  <a:cubicBezTo>
                    <a:pt x="42461" y="120000"/>
                    <a:pt x="44307" y="120000"/>
                    <a:pt x="44307" y="120000"/>
                  </a:cubicBezTo>
                  <a:cubicBezTo>
                    <a:pt x="120000" y="120000"/>
                    <a:pt x="120000" y="120000"/>
                    <a:pt x="120000" y="120000"/>
                  </a:cubicBezTo>
                  <a:cubicBezTo>
                    <a:pt x="120000" y="99310"/>
                    <a:pt x="120000" y="99310"/>
                    <a:pt x="120000" y="99310"/>
                  </a:cubicBezTo>
                  <a:cubicBezTo>
                    <a:pt x="49846" y="99310"/>
                    <a:pt x="49846" y="99310"/>
                    <a:pt x="49846" y="99310"/>
                  </a:cubicBezTo>
                  <a:cubicBezTo>
                    <a:pt x="49846" y="91034"/>
                    <a:pt x="49846" y="91034"/>
                    <a:pt x="49846" y="91034"/>
                  </a:cubicBezTo>
                  <a:cubicBezTo>
                    <a:pt x="59076" y="70344"/>
                    <a:pt x="59076" y="70344"/>
                    <a:pt x="59076" y="70344"/>
                  </a:cubicBezTo>
                  <a:cubicBezTo>
                    <a:pt x="120000" y="70344"/>
                    <a:pt x="120000" y="70344"/>
                    <a:pt x="120000" y="70344"/>
                  </a:cubicBezTo>
                  <a:cubicBezTo>
                    <a:pt x="120000" y="49655"/>
                    <a:pt x="120000" y="49655"/>
                    <a:pt x="120000" y="49655"/>
                  </a:cubicBezTo>
                  <a:cubicBezTo>
                    <a:pt x="59076" y="49655"/>
                    <a:pt x="59076" y="49655"/>
                    <a:pt x="59076" y="49655"/>
                  </a:cubicBezTo>
                  <a:cubicBezTo>
                    <a:pt x="49846" y="28965"/>
                    <a:pt x="49846" y="28965"/>
                    <a:pt x="49846" y="28965"/>
                  </a:cubicBezTo>
                  <a:cubicBezTo>
                    <a:pt x="49846" y="20689"/>
                    <a:pt x="49846" y="20689"/>
                    <a:pt x="49846" y="20689"/>
                  </a:cubicBezTo>
                  <a:cubicBezTo>
                    <a:pt x="120000" y="20689"/>
                    <a:pt x="120000" y="20689"/>
                    <a:pt x="120000" y="20689"/>
                  </a:cubicBezTo>
                  <a:cubicBezTo>
                    <a:pt x="120000" y="0"/>
                    <a:pt x="120000" y="0"/>
                    <a:pt x="120000" y="0"/>
                  </a:cubicBezTo>
                  <a:cubicBezTo>
                    <a:pt x="44307" y="0"/>
                    <a:pt x="44307" y="0"/>
                    <a:pt x="44307" y="0"/>
                  </a:cubicBezTo>
                  <a:cubicBezTo>
                    <a:pt x="44307" y="0"/>
                    <a:pt x="42461" y="0"/>
                    <a:pt x="42461" y="4137"/>
                  </a:cubicBezTo>
                  <a:close/>
                  <a:moveTo>
                    <a:pt x="18461" y="66206"/>
                  </a:moveTo>
                  <a:cubicBezTo>
                    <a:pt x="14769" y="62068"/>
                    <a:pt x="14769" y="62068"/>
                    <a:pt x="14769" y="62068"/>
                  </a:cubicBezTo>
                  <a:cubicBezTo>
                    <a:pt x="18461" y="53793"/>
                    <a:pt x="18461" y="53793"/>
                    <a:pt x="18461" y="53793"/>
                  </a:cubicBezTo>
                  <a:lnTo>
                    <a:pt x="18461" y="66206"/>
                  </a:lnTo>
                  <a:close/>
                  <a:moveTo>
                    <a:pt x="49846" y="62068"/>
                  </a:moveTo>
                  <a:cubicBezTo>
                    <a:pt x="40615" y="78620"/>
                    <a:pt x="40615" y="78620"/>
                    <a:pt x="40615" y="78620"/>
                  </a:cubicBezTo>
                  <a:cubicBezTo>
                    <a:pt x="40615" y="82758"/>
                    <a:pt x="40615" y="82758"/>
                    <a:pt x="40615" y="86896"/>
                  </a:cubicBezTo>
                  <a:cubicBezTo>
                    <a:pt x="40615" y="91034"/>
                    <a:pt x="40615" y="91034"/>
                    <a:pt x="40615" y="91034"/>
                  </a:cubicBezTo>
                  <a:cubicBezTo>
                    <a:pt x="27692" y="74482"/>
                    <a:pt x="27692" y="74482"/>
                    <a:pt x="27692" y="74482"/>
                  </a:cubicBezTo>
                  <a:cubicBezTo>
                    <a:pt x="27692" y="45517"/>
                    <a:pt x="27692" y="45517"/>
                    <a:pt x="27692" y="45517"/>
                  </a:cubicBezTo>
                  <a:cubicBezTo>
                    <a:pt x="40615" y="28965"/>
                    <a:pt x="40615" y="28965"/>
                    <a:pt x="40615" y="28965"/>
                  </a:cubicBezTo>
                  <a:cubicBezTo>
                    <a:pt x="40615" y="33103"/>
                    <a:pt x="40615" y="33103"/>
                    <a:pt x="40615" y="33103"/>
                  </a:cubicBezTo>
                  <a:cubicBezTo>
                    <a:pt x="40615" y="37241"/>
                    <a:pt x="40615" y="37241"/>
                    <a:pt x="40615" y="41379"/>
                  </a:cubicBezTo>
                  <a:lnTo>
                    <a:pt x="49846" y="6206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4" name="Google Shape;54;p3"/>
            <p:cNvSpPr/>
            <p:nvPr/>
          </p:nvSpPr>
          <p:spPr>
            <a:xfrm>
              <a:off x="4630738" y="4144963"/>
              <a:ext cx="593700" cy="1862100"/>
            </a:xfrm>
            <a:custGeom>
              <a:rect b="b" l="l" r="r" t="t"/>
              <a:pathLst>
                <a:path extrusionOk="0" h="120000" w="120000">
                  <a:moveTo>
                    <a:pt x="25945" y="43919"/>
                  </a:moveTo>
                  <a:cubicBezTo>
                    <a:pt x="25945" y="56714"/>
                    <a:pt x="25945" y="56714"/>
                    <a:pt x="25945" y="56714"/>
                  </a:cubicBezTo>
                  <a:cubicBezTo>
                    <a:pt x="12972" y="56714"/>
                    <a:pt x="12972" y="56714"/>
                    <a:pt x="12972" y="56714"/>
                  </a:cubicBezTo>
                  <a:cubicBezTo>
                    <a:pt x="11891" y="56714"/>
                    <a:pt x="10810" y="57060"/>
                    <a:pt x="10810" y="57752"/>
                  </a:cubicBezTo>
                  <a:cubicBezTo>
                    <a:pt x="10810" y="120000"/>
                    <a:pt x="10810" y="120000"/>
                    <a:pt x="10810" y="120000"/>
                  </a:cubicBezTo>
                  <a:cubicBezTo>
                    <a:pt x="16216" y="120000"/>
                    <a:pt x="16216" y="120000"/>
                    <a:pt x="16216" y="120000"/>
                  </a:cubicBezTo>
                  <a:cubicBezTo>
                    <a:pt x="16216" y="58443"/>
                    <a:pt x="16216" y="58443"/>
                    <a:pt x="16216" y="58443"/>
                  </a:cubicBezTo>
                  <a:cubicBezTo>
                    <a:pt x="114594" y="58443"/>
                    <a:pt x="114594" y="58443"/>
                    <a:pt x="114594" y="58443"/>
                  </a:cubicBezTo>
                  <a:cubicBezTo>
                    <a:pt x="114594" y="120000"/>
                    <a:pt x="114594" y="120000"/>
                    <a:pt x="114594" y="120000"/>
                  </a:cubicBezTo>
                  <a:cubicBezTo>
                    <a:pt x="120000" y="120000"/>
                    <a:pt x="120000" y="120000"/>
                    <a:pt x="120000" y="120000"/>
                  </a:cubicBezTo>
                  <a:cubicBezTo>
                    <a:pt x="120000" y="57752"/>
                    <a:pt x="120000" y="57752"/>
                    <a:pt x="120000" y="57752"/>
                  </a:cubicBezTo>
                  <a:cubicBezTo>
                    <a:pt x="120000" y="57060"/>
                    <a:pt x="118918" y="56714"/>
                    <a:pt x="117837" y="56714"/>
                  </a:cubicBezTo>
                  <a:cubicBezTo>
                    <a:pt x="104864" y="56714"/>
                    <a:pt x="104864" y="56714"/>
                    <a:pt x="104864" y="56714"/>
                  </a:cubicBezTo>
                  <a:cubicBezTo>
                    <a:pt x="104864" y="43919"/>
                    <a:pt x="104864" y="43919"/>
                    <a:pt x="104864" y="43919"/>
                  </a:cubicBezTo>
                  <a:cubicBezTo>
                    <a:pt x="113513" y="41498"/>
                    <a:pt x="120000" y="37694"/>
                    <a:pt x="120000" y="33544"/>
                  </a:cubicBezTo>
                  <a:cubicBezTo>
                    <a:pt x="120000" y="26282"/>
                    <a:pt x="120000" y="26282"/>
                    <a:pt x="120000" y="26282"/>
                  </a:cubicBezTo>
                  <a:cubicBezTo>
                    <a:pt x="120000" y="20403"/>
                    <a:pt x="120000" y="20403"/>
                    <a:pt x="120000" y="20403"/>
                  </a:cubicBezTo>
                  <a:cubicBezTo>
                    <a:pt x="120000" y="11757"/>
                    <a:pt x="120000" y="11757"/>
                    <a:pt x="120000" y="11757"/>
                  </a:cubicBezTo>
                  <a:cubicBezTo>
                    <a:pt x="120000" y="9337"/>
                    <a:pt x="113513" y="7262"/>
                    <a:pt x="104864" y="7262"/>
                  </a:cubicBezTo>
                  <a:cubicBezTo>
                    <a:pt x="101621" y="7262"/>
                    <a:pt x="99459" y="7608"/>
                    <a:pt x="97297" y="8299"/>
                  </a:cubicBezTo>
                  <a:cubicBezTo>
                    <a:pt x="97297" y="6916"/>
                    <a:pt x="97297" y="6916"/>
                    <a:pt x="97297" y="6916"/>
                  </a:cubicBezTo>
                  <a:cubicBezTo>
                    <a:pt x="97297" y="4495"/>
                    <a:pt x="90810" y="2420"/>
                    <a:pt x="82162" y="2420"/>
                  </a:cubicBezTo>
                  <a:cubicBezTo>
                    <a:pt x="78918" y="2420"/>
                    <a:pt x="75675" y="2766"/>
                    <a:pt x="73513" y="3458"/>
                  </a:cubicBezTo>
                  <a:cubicBezTo>
                    <a:pt x="72432" y="1383"/>
                    <a:pt x="67027" y="0"/>
                    <a:pt x="59459" y="0"/>
                  </a:cubicBezTo>
                  <a:cubicBezTo>
                    <a:pt x="52972" y="0"/>
                    <a:pt x="47567" y="1383"/>
                    <a:pt x="46486" y="3458"/>
                  </a:cubicBezTo>
                  <a:cubicBezTo>
                    <a:pt x="43243" y="2766"/>
                    <a:pt x="40000" y="2420"/>
                    <a:pt x="36756" y="2420"/>
                  </a:cubicBezTo>
                  <a:cubicBezTo>
                    <a:pt x="29189" y="2420"/>
                    <a:pt x="22702" y="4495"/>
                    <a:pt x="22702" y="6916"/>
                  </a:cubicBezTo>
                  <a:cubicBezTo>
                    <a:pt x="22702" y="28703"/>
                    <a:pt x="22702" y="28703"/>
                    <a:pt x="22702" y="28703"/>
                  </a:cubicBezTo>
                  <a:cubicBezTo>
                    <a:pt x="28108" y="28703"/>
                    <a:pt x="28108" y="28703"/>
                    <a:pt x="28108" y="28703"/>
                  </a:cubicBezTo>
                  <a:cubicBezTo>
                    <a:pt x="28108" y="6916"/>
                    <a:pt x="28108" y="6916"/>
                    <a:pt x="28108" y="6916"/>
                  </a:cubicBezTo>
                  <a:cubicBezTo>
                    <a:pt x="28108" y="5533"/>
                    <a:pt x="32432" y="4149"/>
                    <a:pt x="36756" y="4149"/>
                  </a:cubicBezTo>
                  <a:cubicBezTo>
                    <a:pt x="42162" y="4149"/>
                    <a:pt x="45405" y="5533"/>
                    <a:pt x="45405" y="6916"/>
                  </a:cubicBezTo>
                  <a:cubicBezTo>
                    <a:pt x="45405" y="14178"/>
                    <a:pt x="45405" y="14178"/>
                    <a:pt x="45405" y="14178"/>
                  </a:cubicBezTo>
                  <a:cubicBezTo>
                    <a:pt x="45405" y="19020"/>
                    <a:pt x="45405" y="19020"/>
                    <a:pt x="45405" y="19020"/>
                  </a:cubicBezTo>
                  <a:cubicBezTo>
                    <a:pt x="50810" y="19020"/>
                    <a:pt x="50810" y="19020"/>
                    <a:pt x="50810" y="19020"/>
                  </a:cubicBezTo>
                  <a:cubicBezTo>
                    <a:pt x="50810" y="14178"/>
                    <a:pt x="50810" y="14178"/>
                    <a:pt x="50810" y="14178"/>
                  </a:cubicBezTo>
                  <a:cubicBezTo>
                    <a:pt x="50810" y="6916"/>
                    <a:pt x="50810" y="6916"/>
                    <a:pt x="50810" y="6916"/>
                  </a:cubicBezTo>
                  <a:cubicBezTo>
                    <a:pt x="50810" y="4495"/>
                    <a:pt x="50810" y="4495"/>
                    <a:pt x="50810" y="4495"/>
                  </a:cubicBezTo>
                  <a:cubicBezTo>
                    <a:pt x="50810" y="3112"/>
                    <a:pt x="55135" y="1729"/>
                    <a:pt x="59459" y="1729"/>
                  </a:cubicBezTo>
                  <a:cubicBezTo>
                    <a:pt x="64864" y="1729"/>
                    <a:pt x="68108" y="3112"/>
                    <a:pt x="68108" y="4495"/>
                  </a:cubicBezTo>
                  <a:cubicBezTo>
                    <a:pt x="68108" y="6916"/>
                    <a:pt x="68108" y="6916"/>
                    <a:pt x="68108" y="6916"/>
                  </a:cubicBezTo>
                  <a:cubicBezTo>
                    <a:pt x="68108" y="14178"/>
                    <a:pt x="68108" y="14178"/>
                    <a:pt x="68108" y="14178"/>
                  </a:cubicBezTo>
                  <a:cubicBezTo>
                    <a:pt x="68108" y="19020"/>
                    <a:pt x="68108" y="19020"/>
                    <a:pt x="68108" y="19020"/>
                  </a:cubicBezTo>
                  <a:cubicBezTo>
                    <a:pt x="73513" y="19020"/>
                    <a:pt x="73513" y="19020"/>
                    <a:pt x="73513" y="19020"/>
                  </a:cubicBezTo>
                  <a:cubicBezTo>
                    <a:pt x="73513" y="14178"/>
                    <a:pt x="73513" y="14178"/>
                    <a:pt x="73513" y="14178"/>
                  </a:cubicBezTo>
                  <a:cubicBezTo>
                    <a:pt x="73513" y="6916"/>
                    <a:pt x="73513" y="6916"/>
                    <a:pt x="73513" y="6916"/>
                  </a:cubicBezTo>
                  <a:cubicBezTo>
                    <a:pt x="73513" y="5533"/>
                    <a:pt x="77837" y="4149"/>
                    <a:pt x="82162" y="4149"/>
                  </a:cubicBezTo>
                  <a:cubicBezTo>
                    <a:pt x="87567" y="4149"/>
                    <a:pt x="90810" y="5533"/>
                    <a:pt x="90810" y="6916"/>
                  </a:cubicBezTo>
                  <a:cubicBezTo>
                    <a:pt x="90810" y="11757"/>
                    <a:pt x="90810" y="11757"/>
                    <a:pt x="90810" y="11757"/>
                  </a:cubicBezTo>
                  <a:cubicBezTo>
                    <a:pt x="90810" y="19020"/>
                    <a:pt x="90810" y="19020"/>
                    <a:pt x="90810" y="19020"/>
                  </a:cubicBezTo>
                  <a:cubicBezTo>
                    <a:pt x="90810" y="21440"/>
                    <a:pt x="90810" y="21440"/>
                    <a:pt x="90810" y="21440"/>
                  </a:cubicBezTo>
                  <a:cubicBezTo>
                    <a:pt x="97297" y="21440"/>
                    <a:pt x="97297" y="21440"/>
                    <a:pt x="97297" y="21440"/>
                  </a:cubicBezTo>
                  <a:cubicBezTo>
                    <a:pt x="97297" y="19020"/>
                    <a:pt x="97297" y="19020"/>
                    <a:pt x="97297" y="19020"/>
                  </a:cubicBezTo>
                  <a:cubicBezTo>
                    <a:pt x="97297" y="11757"/>
                    <a:pt x="97297" y="11757"/>
                    <a:pt x="97297" y="11757"/>
                  </a:cubicBezTo>
                  <a:cubicBezTo>
                    <a:pt x="97297" y="10374"/>
                    <a:pt x="100540" y="8991"/>
                    <a:pt x="104864" y="8991"/>
                  </a:cubicBezTo>
                  <a:cubicBezTo>
                    <a:pt x="110270" y="8991"/>
                    <a:pt x="113513" y="10374"/>
                    <a:pt x="113513" y="11757"/>
                  </a:cubicBezTo>
                  <a:cubicBezTo>
                    <a:pt x="113513" y="20403"/>
                    <a:pt x="113513" y="20403"/>
                    <a:pt x="113513" y="20403"/>
                  </a:cubicBezTo>
                  <a:cubicBezTo>
                    <a:pt x="113513" y="26282"/>
                    <a:pt x="113513" y="26282"/>
                    <a:pt x="113513" y="26282"/>
                  </a:cubicBezTo>
                  <a:cubicBezTo>
                    <a:pt x="113513" y="33544"/>
                    <a:pt x="113513" y="33544"/>
                    <a:pt x="113513" y="33544"/>
                  </a:cubicBezTo>
                  <a:cubicBezTo>
                    <a:pt x="113513" y="37348"/>
                    <a:pt x="108108" y="40806"/>
                    <a:pt x="98378" y="42881"/>
                  </a:cubicBezTo>
                  <a:cubicBezTo>
                    <a:pt x="98378" y="43919"/>
                    <a:pt x="98378" y="43919"/>
                    <a:pt x="98378" y="43919"/>
                  </a:cubicBezTo>
                  <a:cubicBezTo>
                    <a:pt x="98378" y="44956"/>
                    <a:pt x="98378" y="44956"/>
                    <a:pt x="98378" y="44956"/>
                  </a:cubicBezTo>
                  <a:cubicBezTo>
                    <a:pt x="98378" y="56714"/>
                    <a:pt x="98378" y="56714"/>
                    <a:pt x="98378" y="56714"/>
                  </a:cubicBezTo>
                  <a:cubicBezTo>
                    <a:pt x="32432" y="56714"/>
                    <a:pt x="32432" y="56714"/>
                    <a:pt x="32432" y="56714"/>
                  </a:cubicBezTo>
                  <a:cubicBezTo>
                    <a:pt x="32432" y="44956"/>
                    <a:pt x="32432" y="44956"/>
                    <a:pt x="32432" y="44956"/>
                  </a:cubicBezTo>
                  <a:cubicBezTo>
                    <a:pt x="32432" y="44265"/>
                    <a:pt x="32432" y="44265"/>
                    <a:pt x="32432" y="44265"/>
                  </a:cubicBezTo>
                  <a:cubicBezTo>
                    <a:pt x="32432" y="42881"/>
                    <a:pt x="32432" y="42881"/>
                    <a:pt x="32432" y="42881"/>
                  </a:cubicBezTo>
                  <a:cubicBezTo>
                    <a:pt x="16216" y="39769"/>
                    <a:pt x="5405" y="34582"/>
                    <a:pt x="5405" y="31123"/>
                  </a:cubicBezTo>
                  <a:cubicBezTo>
                    <a:pt x="5405" y="22478"/>
                    <a:pt x="5405" y="22478"/>
                    <a:pt x="5405" y="22478"/>
                  </a:cubicBezTo>
                  <a:cubicBezTo>
                    <a:pt x="0" y="22478"/>
                    <a:pt x="0" y="22478"/>
                    <a:pt x="0" y="22478"/>
                  </a:cubicBezTo>
                  <a:cubicBezTo>
                    <a:pt x="0" y="31123"/>
                    <a:pt x="0" y="31123"/>
                    <a:pt x="0" y="31123"/>
                  </a:cubicBezTo>
                  <a:cubicBezTo>
                    <a:pt x="0" y="34582"/>
                    <a:pt x="10810" y="40461"/>
                    <a:pt x="25945" y="43919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55" name="Google Shape;55;p3"/>
          <p:cNvGrpSpPr/>
          <p:nvPr/>
        </p:nvGrpSpPr>
        <p:grpSpPr>
          <a:xfrm rot="-5400000">
            <a:off x="721039" y="2564836"/>
            <a:ext cx="1106346" cy="2548423"/>
            <a:chOff x="3357563" y="850900"/>
            <a:chExt cx="957212" cy="2204900"/>
          </a:xfrm>
        </p:grpSpPr>
        <p:sp>
          <p:nvSpPr>
            <p:cNvPr id="56" name="Google Shape;56;p3"/>
            <p:cNvSpPr/>
            <p:nvPr/>
          </p:nvSpPr>
          <p:spPr>
            <a:xfrm>
              <a:off x="3833813" y="2476500"/>
              <a:ext cx="27000" cy="27000"/>
            </a:xfrm>
            <a:custGeom>
              <a:rect b="b" l="l" r="r" t="t"/>
              <a:pathLst>
                <a:path extrusionOk="0" h="120000" w="120000">
                  <a:moveTo>
                    <a:pt x="98823" y="0"/>
                  </a:moveTo>
                  <a:lnTo>
                    <a:pt x="0" y="0"/>
                  </a:lnTo>
                  <a:lnTo>
                    <a:pt x="0" y="120000"/>
                  </a:lnTo>
                  <a:lnTo>
                    <a:pt x="120000" y="120000"/>
                  </a:lnTo>
                  <a:lnTo>
                    <a:pt x="9882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7" name="Google Shape;57;p3"/>
            <p:cNvSpPr/>
            <p:nvPr/>
          </p:nvSpPr>
          <p:spPr>
            <a:xfrm>
              <a:off x="3736975" y="2476500"/>
              <a:ext cx="577800" cy="579300"/>
            </a:xfrm>
            <a:custGeom>
              <a:rect b="b" l="l" r="r" t="t"/>
              <a:pathLst>
                <a:path extrusionOk="0" h="120000" w="120000">
                  <a:moveTo>
                    <a:pt x="120000" y="35555"/>
                  </a:moveTo>
                  <a:cubicBezTo>
                    <a:pt x="84444" y="1111"/>
                    <a:pt x="84444" y="1111"/>
                    <a:pt x="84444" y="1111"/>
                  </a:cubicBezTo>
                  <a:cubicBezTo>
                    <a:pt x="84444" y="1111"/>
                    <a:pt x="83333" y="0"/>
                    <a:pt x="82222" y="0"/>
                  </a:cubicBezTo>
                  <a:cubicBezTo>
                    <a:pt x="55555" y="0"/>
                    <a:pt x="55555" y="0"/>
                    <a:pt x="55555" y="0"/>
                  </a:cubicBezTo>
                  <a:cubicBezTo>
                    <a:pt x="55555" y="5555"/>
                    <a:pt x="55555" y="5555"/>
                    <a:pt x="55555" y="5555"/>
                  </a:cubicBezTo>
                  <a:cubicBezTo>
                    <a:pt x="80000" y="5555"/>
                    <a:pt x="80000" y="5555"/>
                    <a:pt x="80000" y="5555"/>
                  </a:cubicBezTo>
                  <a:cubicBezTo>
                    <a:pt x="80000" y="37777"/>
                    <a:pt x="80000" y="37777"/>
                    <a:pt x="80000" y="37777"/>
                  </a:cubicBezTo>
                  <a:cubicBezTo>
                    <a:pt x="80000" y="40000"/>
                    <a:pt x="81111" y="41111"/>
                    <a:pt x="82222" y="41111"/>
                  </a:cubicBezTo>
                  <a:cubicBezTo>
                    <a:pt x="114444" y="41111"/>
                    <a:pt x="114444" y="41111"/>
                    <a:pt x="114444" y="41111"/>
                  </a:cubicBezTo>
                  <a:cubicBezTo>
                    <a:pt x="114444" y="114444"/>
                    <a:pt x="114444" y="114444"/>
                    <a:pt x="114444" y="114444"/>
                  </a:cubicBezTo>
                  <a:cubicBezTo>
                    <a:pt x="5555" y="114444"/>
                    <a:pt x="5555" y="114444"/>
                    <a:pt x="5555" y="114444"/>
                  </a:cubicBezTo>
                  <a:cubicBezTo>
                    <a:pt x="5555" y="42222"/>
                    <a:pt x="5555" y="42222"/>
                    <a:pt x="5555" y="42222"/>
                  </a:cubicBezTo>
                  <a:cubicBezTo>
                    <a:pt x="5555" y="42222"/>
                    <a:pt x="5555" y="42222"/>
                    <a:pt x="4444" y="42222"/>
                  </a:cubicBezTo>
                  <a:cubicBezTo>
                    <a:pt x="3333" y="42222"/>
                    <a:pt x="2222" y="42222"/>
                    <a:pt x="0" y="42222"/>
                  </a:cubicBezTo>
                  <a:cubicBezTo>
                    <a:pt x="0" y="117777"/>
                    <a:pt x="0" y="117777"/>
                    <a:pt x="0" y="117777"/>
                  </a:cubicBezTo>
                  <a:cubicBezTo>
                    <a:pt x="0" y="118888"/>
                    <a:pt x="1111" y="120000"/>
                    <a:pt x="3333" y="120000"/>
                  </a:cubicBezTo>
                  <a:cubicBezTo>
                    <a:pt x="117777" y="120000"/>
                    <a:pt x="117777" y="120000"/>
                    <a:pt x="117777" y="120000"/>
                  </a:cubicBezTo>
                  <a:cubicBezTo>
                    <a:pt x="118888" y="120000"/>
                    <a:pt x="120000" y="118888"/>
                    <a:pt x="120000" y="117777"/>
                  </a:cubicBezTo>
                  <a:cubicBezTo>
                    <a:pt x="120000" y="37777"/>
                    <a:pt x="120000" y="37777"/>
                    <a:pt x="120000" y="37777"/>
                  </a:cubicBezTo>
                  <a:cubicBezTo>
                    <a:pt x="120000" y="37777"/>
                    <a:pt x="120000" y="36666"/>
                    <a:pt x="120000" y="35555"/>
                  </a:cubicBezTo>
                  <a:close/>
                  <a:moveTo>
                    <a:pt x="85555" y="35555"/>
                  </a:moveTo>
                  <a:cubicBezTo>
                    <a:pt x="85555" y="10000"/>
                    <a:pt x="85555" y="10000"/>
                    <a:pt x="85555" y="10000"/>
                  </a:cubicBezTo>
                  <a:cubicBezTo>
                    <a:pt x="111111" y="35555"/>
                    <a:pt x="111111" y="35555"/>
                    <a:pt x="111111" y="35555"/>
                  </a:cubicBezTo>
                  <a:lnTo>
                    <a:pt x="85555" y="3555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8" name="Google Shape;58;p3"/>
            <p:cNvSpPr/>
            <p:nvPr/>
          </p:nvSpPr>
          <p:spPr>
            <a:xfrm>
              <a:off x="3357563" y="850900"/>
              <a:ext cx="807900" cy="1830300"/>
            </a:xfrm>
            <a:custGeom>
              <a:rect b="b" l="l" r="r" t="t"/>
              <a:pathLst>
                <a:path extrusionOk="0" h="120000" w="120000">
                  <a:moveTo>
                    <a:pt x="85827" y="64046"/>
                  </a:moveTo>
                  <a:cubicBezTo>
                    <a:pt x="85827" y="64046"/>
                    <a:pt x="85827" y="64046"/>
                    <a:pt x="85827" y="64046"/>
                  </a:cubicBezTo>
                  <a:cubicBezTo>
                    <a:pt x="84238" y="63343"/>
                    <a:pt x="82649" y="62639"/>
                    <a:pt x="81059" y="62287"/>
                  </a:cubicBezTo>
                  <a:cubicBezTo>
                    <a:pt x="81059" y="49970"/>
                    <a:pt x="81059" y="49970"/>
                    <a:pt x="81059" y="49970"/>
                  </a:cubicBezTo>
                  <a:cubicBezTo>
                    <a:pt x="93774" y="49970"/>
                    <a:pt x="93774" y="49970"/>
                    <a:pt x="93774" y="49970"/>
                  </a:cubicBezTo>
                  <a:cubicBezTo>
                    <a:pt x="94569" y="49970"/>
                    <a:pt x="95364" y="49266"/>
                    <a:pt x="95364" y="48914"/>
                  </a:cubicBezTo>
                  <a:cubicBezTo>
                    <a:pt x="95364" y="0"/>
                    <a:pt x="95364" y="0"/>
                    <a:pt x="95364" y="0"/>
                  </a:cubicBezTo>
                  <a:cubicBezTo>
                    <a:pt x="91390" y="0"/>
                    <a:pt x="91390" y="0"/>
                    <a:pt x="91390" y="0"/>
                  </a:cubicBezTo>
                  <a:cubicBezTo>
                    <a:pt x="91390" y="38005"/>
                    <a:pt x="91390" y="38005"/>
                    <a:pt x="91390" y="38005"/>
                  </a:cubicBezTo>
                  <a:cubicBezTo>
                    <a:pt x="19072" y="38005"/>
                    <a:pt x="19072" y="38005"/>
                    <a:pt x="19072" y="38005"/>
                  </a:cubicBezTo>
                  <a:cubicBezTo>
                    <a:pt x="19072" y="0"/>
                    <a:pt x="19072" y="0"/>
                    <a:pt x="19072" y="0"/>
                  </a:cubicBezTo>
                  <a:cubicBezTo>
                    <a:pt x="15099" y="0"/>
                    <a:pt x="15099" y="0"/>
                    <a:pt x="15099" y="0"/>
                  </a:cubicBezTo>
                  <a:cubicBezTo>
                    <a:pt x="15099" y="48914"/>
                    <a:pt x="15099" y="48914"/>
                    <a:pt x="15099" y="48914"/>
                  </a:cubicBezTo>
                  <a:cubicBezTo>
                    <a:pt x="15099" y="49266"/>
                    <a:pt x="15894" y="49970"/>
                    <a:pt x="16688" y="49970"/>
                  </a:cubicBezTo>
                  <a:cubicBezTo>
                    <a:pt x="29403" y="49970"/>
                    <a:pt x="29403" y="49970"/>
                    <a:pt x="29403" y="49970"/>
                  </a:cubicBezTo>
                  <a:cubicBezTo>
                    <a:pt x="29403" y="62287"/>
                    <a:pt x="29403" y="62287"/>
                    <a:pt x="29403" y="62287"/>
                  </a:cubicBezTo>
                  <a:cubicBezTo>
                    <a:pt x="21456" y="64750"/>
                    <a:pt x="17483" y="69677"/>
                    <a:pt x="17483" y="76715"/>
                  </a:cubicBezTo>
                  <a:cubicBezTo>
                    <a:pt x="17483" y="78826"/>
                    <a:pt x="16688" y="80586"/>
                    <a:pt x="14304" y="82697"/>
                  </a:cubicBezTo>
                  <a:cubicBezTo>
                    <a:pt x="2384" y="92903"/>
                    <a:pt x="2384" y="92903"/>
                    <a:pt x="2384" y="92903"/>
                  </a:cubicBezTo>
                  <a:cubicBezTo>
                    <a:pt x="794" y="93958"/>
                    <a:pt x="0" y="95014"/>
                    <a:pt x="794" y="96422"/>
                  </a:cubicBezTo>
                  <a:cubicBezTo>
                    <a:pt x="1589" y="97478"/>
                    <a:pt x="3178" y="98533"/>
                    <a:pt x="5562" y="99237"/>
                  </a:cubicBezTo>
                  <a:cubicBezTo>
                    <a:pt x="10331" y="100645"/>
                    <a:pt x="17483" y="99941"/>
                    <a:pt x="20662" y="97829"/>
                  </a:cubicBezTo>
                  <a:cubicBezTo>
                    <a:pt x="30198" y="90791"/>
                    <a:pt x="30198" y="90791"/>
                    <a:pt x="30198" y="90791"/>
                  </a:cubicBezTo>
                  <a:cubicBezTo>
                    <a:pt x="23046" y="108387"/>
                    <a:pt x="23046" y="108387"/>
                    <a:pt x="23046" y="108387"/>
                  </a:cubicBezTo>
                  <a:cubicBezTo>
                    <a:pt x="22251" y="109794"/>
                    <a:pt x="23046" y="110850"/>
                    <a:pt x="24635" y="111906"/>
                  </a:cubicBezTo>
                  <a:cubicBezTo>
                    <a:pt x="26225" y="112961"/>
                    <a:pt x="28609" y="113665"/>
                    <a:pt x="30993" y="114017"/>
                  </a:cubicBezTo>
                  <a:cubicBezTo>
                    <a:pt x="33377" y="114369"/>
                    <a:pt x="36556" y="114017"/>
                    <a:pt x="38940" y="113313"/>
                  </a:cubicBezTo>
                  <a:cubicBezTo>
                    <a:pt x="41324" y="112609"/>
                    <a:pt x="42913" y="111554"/>
                    <a:pt x="43708" y="110498"/>
                  </a:cubicBezTo>
                  <a:cubicBezTo>
                    <a:pt x="49271" y="99589"/>
                    <a:pt x="49271" y="99589"/>
                    <a:pt x="49271" y="99589"/>
                  </a:cubicBezTo>
                  <a:cubicBezTo>
                    <a:pt x="49271" y="115425"/>
                    <a:pt x="49271" y="115425"/>
                    <a:pt x="49271" y="115425"/>
                  </a:cubicBezTo>
                  <a:cubicBezTo>
                    <a:pt x="49271" y="117888"/>
                    <a:pt x="54039" y="119999"/>
                    <a:pt x="59602" y="119999"/>
                  </a:cubicBezTo>
                  <a:cubicBezTo>
                    <a:pt x="65960" y="119999"/>
                    <a:pt x="70728" y="117888"/>
                    <a:pt x="70728" y="115425"/>
                  </a:cubicBezTo>
                  <a:cubicBezTo>
                    <a:pt x="70728" y="99941"/>
                    <a:pt x="70728" y="99941"/>
                    <a:pt x="70728" y="99941"/>
                  </a:cubicBezTo>
                  <a:cubicBezTo>
                    <a:pt x="76291" y="111202"/>
                    <a:pt x="76291" y="111202"/>
                    <a:pt x="76291" y="111202"/>
                  </a:cubicBezTo>
                  <a:cubicBezTo>
                    <a:pt x="76291" y="112609"/>
                    <a:pt x="77880" y="113665"/>
                    <a:pt x="80264" y="114369"/>
                  </a:cubicBezTo>
                  <a:cubicBezTo>
                    <a:pt x="82649" y="115073"/>
                    <a:pt x="85827" y="115073"/>
                    <a:pt x="88211" y="115073"/>
                  </a:cubicBezTo>
                  <a:cubicBezTo>
                    <a:pt x="91390" y="114721"/>
                    <a:pt x="93774" y="114017"/>
                    <a:pt x="95364" y="112961"/>
                  </a:cubicBezTo>
                  <a:cubicBezTo>
                    <a:pt x="96953" y="111906"/>
                    <a:pt x="96953" y="110498"/>
                    <a:pt x="96953" y="109442"/>
                  </a:cubicBezTo>
                  <a:cubicBezTo>
                    <a:pt x="88211" y="83401"/>
                    <a:pt x="88211" y="83401"/>
                    <a:pt x="88211" y="83401"/>
                  </a:cubicBezTo>
                  <a:cubicBezTo>
                    <a:pt x="100927" y="88680"/>
                    <a:pt x="100927" y="88680"/>
                    <a:pt x="100927" y="88680"/>
                  </a:cubicBezTo>
                  <a:cubicBezTo>
                    <a:pt x="103311" y="89384"/>
                    <a:pt x="105695" y="89736"/>
                    <a:pt x="108874" y="89736"/>
                  </a:cubicBezTo>
                  <a:cubicBezTo>
                    <a:pt x="111258" y="89736"/>
                    <a:pt x="114437" y="89032"/>
                    <a:pt x="116026" y="88328"/>
                  </a:cubicBezTo>
                  <a:cubicBezTo>
                    <a:pt x="120000" y="86217"/>
                    <a:pt x="120000" y="83401"/>
                    <a:pt x="116026" y="81642"/>
                  </a:cubicBezTo>
                  <a:lnTo>
                    <a:pt x="85827" y="64046"/>
                  </a:lnTo>
                  <a:close/>
                  <a:moveTo>
                    <a:pt x="19072" y="47859"/>
                  </a:moveTo>
                  <a:cubicBezTo>
                    <a:pt x="19072" y="39765"/>
                    <a:pt x="19072" y="39765"/>
                    <a:pt x="19072" y="39765"/>
                  </a:cubicBezTo>
                  <a:cubicBezTo>
                    <a:pt x="91390" y="39765"/>
                    <a:pt x="91390" y="39765"/>
                    <a:pt x="91390" y="39765"/>
                  </a:cubicBezTo>
                  <a:cubicBezTo>
                    <a:pt x="91390" y="47859"/>
                    <a:pt x="91390" y="47859"/>
                    <a:pt x="91390" y="47859"/>
                  </a:cubicBezTo>
                  <a:lnTo>
                    <a:pt x="19072" y="47859"/>
                  </a:lnTo>
                  <a:close/>
                  <a:moveTo>
                    <a:pt x="112847" y="86920"/>
                  </a:moveTo>
                  <a:cubicBezTo>
                    <a:pt x="112052" y="87624"/>
                    <a:pt x="110463" y="87976"/>
                    <a:pt x="108874" y="87976"/>
                  </a:cubicBezTo>
                  <a:cubicBezTo>
                    <a:pt x="106490" y="87976"/>
                    <a:pt x="104900" y="87624"/>
                    <a:pt x="104105" y="87272"/>
                  </a:cubicBezTo>
                  <a:cubicBezTo>
                    <a:pt x="86622" y="80586"/>
                    <a:pt x="86622" y="80586"/>
                    <a:pt x="86622" y="80586"/>
                  </a:cubicBezTo>
                  <a:cubicBezTo>
                    <a:pt x="85827" y="80234"/>
                    <a:pt x="85033" y="80234"/>
                    <a:pt x="84238" y="80586"/>
                  </a:cubicBezTo>
                  <a:cubicBezTo>
                    <a:pt x="83443" y="80586"/>
                    <a:pt x="83443" y="80938"/>
                    <a:pt x="83443" y="81290"/>
                  </a:cubicBezTo>
                  <a:cubicBezTo>
                    <a:pt x="92980" y="109794"/>
                    <a:pt x="92980" y="109794"/>
                    <a:pt x="92980" y="109794"/>
                  </a:cubicBezTo>
                  <a:cubicBezTo>
                    <a:pt x="92980" y="109794"/>
                    <a:pt x="92980" y="109794"/>
                    <a:pt x="92980" y="109794"/>
                  </a:cubicBezTo>
                  <a:cubicBezTo>
                    <a:pt x="92980" y="110498"/>
                    <a:pt x="92980" y="111202"/>
                    <a:pt x="92185" y="111906"/>
                  </a:cubicBezTo>
                  <a:cubicBezTo>
                    <a:pt x="90596" y="112609"/>
                    <a:pt x="89801" y="112961"/>
                    <a:pt x="87417" y="113313"/>
                  </a:cubicBezTo>
                  <a:cubicBezTo>
                    <a:pt x="85827" y="113313"/>
                    <a:pt x="84238" y="113313"/>
                    <a:pt x="82649" y="112961"/>
                  </a:cubicBezTo>
                  <a:cubicBezTo>
                    <a:pt x="81059" y="112258"/>
                    <a:pt x="80264" y="111554"/>
                    <a:pt x="80264" y="110850"/>
                  </a:cubicBezTo>
                  <a:cubicBezTo>
                    <a:pt x="70728" y="91143"/>
                    <a:pt x="70728" y="91143"/>
                    <a:pt x="70728" y="91143"/>
                  </a:cubicBezTo>
                  <a:cubicBezTo>
                    <a:pt x="69933" y="90791"/>
                    <a:pt x="69139" y="90439"/>
                    <a:pt x="68344" y="90439"/>
                  </a:cubicBezTo>
                  <a:cubicBezTo>
                    <a:pt x="66754" y="90439"/>
                    <a:pt x="65960" y="90791"/>
                    <a:pt x="65960" y="91495"/>
                  </a:cubicBezTo>
                  <a:cubicBezTo>
                    <a:pt x="65960" y="115425"/>
                    <a:pt x="65960" y="115425"/>
                    <a:pt x="65960" y="115425"/>
                  </a:cubicBezTo>
                  <a:cubicBezTo>
                    <a:pt x="65960" y="117184"/>
                    <a:pt x="63576" y="118240"/>
                    <a:pt x="59602" y="118240"/>
                  </a:cubicBezTo>
                  <a:cubicBezTo>
                    <a:pt x="56423" y="118240"/>
                    <a:pt x="53245" y="117184"/>
                    <a:pt x="53245" y="115425"/>
                  </a:cubicBezTo>
                  <a:cubicBezTo>
                    <a:pt x="53245" y="91495"/>
                    <a:pt x="53245" y="91495"/>
                    <a:pt x="53245" y="91495"/>
                  </a:cubicBezTo>
                  <a:cubicBezTo>
                    <a:pt x="53245" y="90791"/>
                    <a:pt x="52450" y="90439"/>
                    <a:pt x="51655" y="90439"/>
                  </a:cubicBezTo>
                  <a:cubicBezTo>
                    <a:pt x="51655" y="90439"/>
                    <a:pt x="51655" y="90439"/>
                    <a:pt x="50860" y="90439"/>
                  </a:cubicBezTo>
                  <a:cubicBezTo>
                    <a:pt x="50066" y="90439"/>
                    <a:pt x="49271" y="90791"/>
                    <a:pt x="49271" y="91143"/>
                  </a:cubicBezTo>
                  <a:cubicBezTo>
                    <a:pt x="39735" y="110146"/>
                    <a:pt x="39735" y="110146"/>
                    <a:pt x="39735" y="110146"/>
                  </a:cubicBezTo>
                  <a:cubicBezTo>
                    <a:pt x="38940" y="110850"/>
                    <a:pt x="38145" y="111554"/>
                    <a:pt x="36556" y="111906"/>
                  </a:cubicBezTo>
                  <a:cubicBezTo>
                    <a:pt x="34966" y="112258"/>
                    <a:pt x="33377" y="112258"/>
                    <a:pt x="31788" y="112258"/>
                  </a:cubicBezTo>
                  <a:cubicBezTo>
                    <a:pt x="30198" y="112258"/>
                    <a:pt x="28609" y="111554"/>
                    <a:pt x="27814" y="110850"/>
                  </a:cubicBezTo>
                  <a:cubicBezTo>
                    <a:pt x="27019" y="110498"/>
                    <a:pt x="26225" y="109442"/>
                    <a:pt x="27019" y="108739"/>
                  </a:cubicBezTo>
                  <a:cubicBezTo>
                    <a:pt x="35761" y="86568"/>
                    <a:pt x="35761" y="86568"/>
                    <a:pt x="35761" y="86568"/>
                  </a:cubicBezTo>
                  <a:cubicBezTo>
                    <a:pt x="36556" y="86217"/>
                    <a:pt x="35761" y="85513"/>
                    <a:pt x="34966" y="85513"/>
                  </a:cubicBezTo>
                  <a:cubicBezTo>
                    <a:pt x="34172" y="85161"/>
                    <a:pt x="32582" y="85513"/>
                    <a:pt x="32582" y="85865"/>
                  </a:cubicBezTo>
                  <a:cubicBezTo>
                    <a:pt x="16688" y="96774"/>
                    <a:pt x="16688" y="96774"/>
                    <a:pt x="16688" y="96774"/>
                  </a:cubicBezTo>
                  <a:cubicBezTo>
                    <a:pt x="15099" y="98181"/>
                    <a:pt x="11125" y="98533"/>
                    <a:pt x="7947" y="97478"/>
                  </a:cubicBezTo>
                  <a:cubicBezTo>
                    <a:pt x="6357" y="97126"/>
                    <a:pt x="5562" y="96774"/>
                    <a:pt x="4768" y="95718"/>
                  </a:cubicBezTo>
                  <a:cubicBezTo>
                    <a:pt x="4768" y="95014"/>
                    <a:pt x="4768" y="94310"/>
                    <a:pt x="5562" y="93607"/>
                  </a:cubicBezTo>
                  <a:cubicBezTo>
                    <a:pt x="18278" y="83401"/>
                    <a:pt x="18278" y="83401"/>
                    <a:pt x="18278" y="83401"/>
                  </a:cubicBezTo>
                  <a:cubicBezTo>
                    <a:pt x="20662" y="81290"/>
                    <a:pt x="21456" y="78826"/>
                    <a:pt x="21456" y="76715"/>
                  </a:cubicBezTo>
                  <a:cubicBezTo>
                    <a:pt x="21456" y="69677"/>
                    <a:pt x="25430" y="65102"/>
                    <a:pt x="33377" y="63343"/>
                  </a:cubicBezTo>
                  <a:cubicBezTo>
                    <a:pt x="33377" y="62287"/>
                    <a:pt x="33377" y="62287"/>
                    <a:pt x="33377" y="62287"/>
                  </a:cubicBezTo>
                  <a:cubicBezTo>
                    <a:pt x="33377" y="61231"/>
                    <a:pt x="33377" y="61231"/>
                    <a:pt x="33377" y="61231"/>
                  </a:cubicBezTo>
                  <a:cubicBezTo>
                    <a:pt x="33377" y="49970"/>
                    <a:pt x="33377" y="49970"/>
                    <a:pt x="33377" y="49970"/>
                  </a:cubicBezTo>
                  <a:cubicBezTo>
                    <a:pt x="77086" y="49970"/>
                    <a:pt x="77086" y="49970"/>
                    <a:pt x="77086" y="49970"/>
                  </a:cubicBezTo>
                  <a:cubicBezTo>
                    <a:pt x="77086" y="61231"/>
                    <a:pt x="77086" y="61231"/>
                    <a:pt x="77086" y="61231"/>
                  </a:cubicBezTo>
                  <a:cubicBezTo>
                    <a:pt x="77086" y="61935"/>
                    <a:pt x="77086" y="61935"/>
                    <a:pt x="77086" y="61935"/>
                  </a:cubicBezTo>
                  <a:cubicBezTo>
                    <a:pt x="77086" y="63343"/>
                    <a:pt x="77086" y="63343"/>
                    <a:pt x="77086" y="63343"/>
                  </a:cubicBezTo>
                  <a:cubicBezTo>
                    <a:pt x="79470" y="63695"/>
                    <a:pt x="81059" y="64398"/>
                    <a:pt x="82649" y="65102"/>
                  </a:cubicBezTo>
                  <a:cubicBezTo>
                    <a:pt x="112847" y="82697"/>
                    <a:pt x="112847" y="82697"/>
                    <a:pt x="112847" y="82697"/>
                  </a:cubicBezTo>
                  <a:cubicBezTo>
                    <a:pt x="112847" y="82697"/>
                    <a:pt x="112847" y="83049"/>
                    <a:pt x="112847" y="83049"/>
                  </a:cubicBezTo>
                  <a:cubicBezTo>
                    <a:pt x="115231" y="84105"/>
                    <a:pt x="115231" y="85865"/>
                    <a:pt x="112847" y="8692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Quote">
  <p:cSld name="TITLE_1_1">
    <p:spTree>
      <p:nvGrpSpPr>
        <p:cNvPr id="59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4"/>
          <p:cNvSpPr/>
          <p:nvPr/>
        </p:nvSpPr>
        <p:spPr>
          <a:xfrm>
            <a:off x="2454800" y="0"/>
            <a:ext cx="4234500" cy="51435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1" name="Google Shape;61;p4"/>
          <p:cNvSpPr/>
          <p:nvPr/>
        </p:nvSpPr>
        <p:spPr>
          <a:xfrm rot="-5400000">
            <a:off x="4403950" y="4519950"/>
            <a:ext cx="336000" cy="9111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2" name="Google Shape;62;p4"/>
          <p:cNvSpPr txBox="1"/>
          <p:nvPr>
            <p:ph idx="1" type="body"/>
          </p:nvPr>
        </p:nvSpPr>
        <p:spPr>
          <a:xfrm>
            <a:off x="2848484" y="825425"/>
            <a:ext cx="3447000" cy="3492600"/>
          </a:xfrm>
          <a:prstGeom prst="rect">
            <a:avLst/>
          </a:prstGeom>
        </p:spPr>
        <p:txBody>
          <a:bodyPr anchorCtr="0" anchor="ctr" bIns="91425" lIns="91425" spcFirstLastPara="1" rIns="91425" wrap="square" tIns="91425"/>
          <a:lstStyle>
            <a:lvl1pPr indent="-381000" lvl="0" marL="457200" rtl="0" algn="ctr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2400"/>
              <a:buChar char="▹"/>
              <a:defRPr i="1"/>
            </a:lvl1pPr>
            <a:lvl2pPr indent="-381000" lvl="1" marL="91440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￭"/>
              <a:defRPr i="1"/>
            </a:lvl2pPr>
            <a:lvl3pPr indent="-381000" lvl="2" marL="137160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⬝"/>
              <a:defRPr i="1"/>
            </a:lvl3pPr>
            <a:lvl4pPr indent="-381000" lvl="3" marL="182880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  <a:defRPr i="1"/>
            </a:lvl4pPr>
            <a:lvl5pPr indent="-381000" lvl="4" marL="228600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○"/>
              <a:defRPr i="1"/>
            </a:lvl5pPr>
            <a:lvl6pPr indent="-381000" lvl="5" marL="274320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■"/>
              <a:defRPr i="1"/>
            </a:lvl6pPr>
            <a:lvl7pPr indent="-381000" lvl="6" marL="320040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  <a:defRPr i="1"/>
            </a:lvl7pPr>
            <a:lvl8pPr indent="-381000" lvl="7" marL="365760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○"/>
              <a:defRPr i="1"/>
            </a:lvl8pPr>
            <a:lvl9pPr indent="-381000" lvl="8" marL="41148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■"/>
              <a:defRPr i="1"/>
            </a:lvl9pPr>
          </a:lstStyle>
          <a:p/>
        </p:txBody>
      </p:sp>
      <p:sp>
        <p:nvSpPr>
          <p:cNvPr id="63" name="Google Shape;63;p4"/>
          <p:cNvSpPr txBox="1"/>
          <p:nvPr/>
        </p:nvSpPr>
        <p:spPr>
          <a:xfrm>
            <a:off x="3593400" y="19369"/>
            <a:ext cx="1957200" cy="653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7200">
                <a:solidFill>
                  <a:srgbClr val="A5B0FE"/>
                </a:solidFill>
                <a:latin typeface="Work Sans"/>
                <a:ea typeface="Work Sans"/>
                <a:cs typeface="Work Sans"/>
                <a:sym typeface="Work Sans"/>
              </a:rPr>
              <a:t>“</a:t>
            </a:r>
            <a:endParaRPr b="1" sz="7200">
              <a:solidFill>
                <a:srgbClr val="A5B0FE"/>
              </a:solidFill>
              <a:latin typeface="Work Sans"/>
              <a:ea typeface="Work Sans"/>
              <a:cs typeface="Work Sans"/>
              <a:sym typeface="Work Sans"/>
            </a:endParaRPr>
          </a:p>
        </p:txBody>
      </p:sp>
      <p:sp>
        <p:nvSpPr>
          <p:cNvPr id="64" name="Google Shape;64;p4"/>
          <p:cNvSpPr txBox="1"/>
          <p:nvPr>
            <p:ph idx="12" type="sldNum"/>
          </p:nvPr>
        </p:nvSpPr>
        <p:spPr>
          <a:xfrm>
            <a:off x="4116400" y="4807500"/>
            <a:ext cx="911100" cy="336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grpSp>
        <p:nvGrpSpPr>
          <p:cNvPr id="65" name="Google Shape;65;p4"/>
          <p:cNvGrpSpPr/>
          <p:nvPr/>
        </p:nvGrpSpPr>
        <p:grpSpPr>
          <a:xfrm>
            <a:off x="6876950" y="3340125"/>
            <a:ext cx="2267050" cy="1803375"/>
            <a:chOff x="9925050" y="4203700"/>
            <a:chExt cx="2267050" cy="1803375"/>
          </a:xfrm>
        </p:grpSpPr>
        <p:sp>
          <p:nvSpPr>
            <p:cNvPr id="66" name="Google Shape;66;p4"/>
            <p:cNvSpPr/>
            <p:nvPr/>
          </p:nvSpPr>
          <p:spPr>
            <a:xfrm>
              <a:off x="11336338" y="4922838"/>
              <a:ext cx="139800" cy="119100"/>
            </a:xfrm>
            <a:custGeom>
              <a:rect b="b" l="l" r="r" t="t"/>
              <a:pathLst>
                <a:path extrusionOk="0" h="120000" w="120000">
                  <a:moveTo>
                    <a:pt x="110769" y="70909"/>
                  </a:moveTo>
                  <a:cubicBezTo>
                    <a:pt x="18461" y="0"/>
                    <a:pt x="18461" y="0"/>
                    <a:pt x="18461" y="0"/>
                  </a:cubicBezTo>
                  <a:cubicBezTo>
                    <a:pt x="13846" y="0"/>
                    <a:pt x="4615" y="0"/>
                    <a:pt x="4615" y="5454"/>
                  </a:cubicBezTo>
                  <a:cubicBezTo>
                    <a:pt x="0" y="10909"/>
                    <a:pt x="0" y="21818"/>
                    <a:pt x="9230" y="21818"/>
                  </a:cubicBezTo>
                  <a:cubicBezTo>
                    <a:pt x="78461" y="76363"/>
                    <a:pt x="78461" y="76363"/>
                    <a:pt x="78461" y="76363"/>
                  </a:cubicBezTo>
                  <a:cubicBezTo>
                    <a:pt x="9230" y="92727"/>
                    <a:pt x="9230" y="92727"/>
                    <a:pt x="9230" y="92727"/>
                  </a:cubicBezTo>
                  <a:cubicBezTo>
                    <a:pt x="4615" y="98181"/>
                    <a:pt x="0" y="103636"/>
                    <a:pt x="0" y="109090"/>
                  </a:cubicBezTo>
                  <a:cubicBezTo>
                    <a:pt x="4615" y="114545"/>
                    <a:pt x="9230" y="120000"/>
                    <a:pt x="13846" y="120000"/>
                  </a:cubicBezTo>
                  <a:cubicBezTo>
                    <a:pt x="13846" y="120000"/>
                    <a:pt x="13846" y="120000"/>
                    <a:pt x="13846" y="120000"/>
                  </a:cubicBezTo>
                  <a:cubicBezTo>
                    <a:pt x="110769" y="92727"/>
                    <a:pt x="110769" y="92727"/>
                    <a:pt x="110769" y="92727"/>
                  </a:cubicBezTo>
                  <a:cubicBezTo>
                    <a:pt x="115384" y="92727"/>
                    <a:pt x="115384" y="87272"/>
                    <a:pt x="115384" y="81818"/>
                  </a:cubicBezTo>
                  <a:cubicBezTo>
                    <a:pt x="120000" y="76363"/>
                    <a:pt x="115384" y="76363"/>
                    <a:pt x="110769" y="70909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7" name="Google Shape;67;p4"/>
            <p:cNvSpPr/>
            <p:nvPr/>
          </p:nvSpPr>
          <p:spPr>
            <a:xfrm>
              <a:off x="11137900" y="4498975"/>
              <a:ext cx="1054200" cy="1508100"/>
            </a:xfrm>
            <a:custGeom>
              <a:rect b="b" l="l" r="r" t="t"/>
              <a:pathLst>
                <a:path extrusionOk="0" h="120000" w="120000">
                  <a:moveTo>
                    <a:pt x="15228" y="70889"/>
                  </a:moveTo>
                  <a:cubicBezTo>
                    <a:pt x="14619" y="71316"/>
                    <a:pt x="14619" y="71316"/>
                    <a:pt x="14619" y="71743"/>
                  </a:cubicBezTo>
                  <a:cubicBezTo>
                    <a:pt x="14619" y="72170"/>
                    <a:pt x="15837" y="82846"/>
                    <a:pt x="42030" y="83274"/>
                  </a:cubicBezTo>
                  <a:cubicBezTo>
                    <a:pt x="42030" y="94804"/>
                    <a:pt x="42030" y="94804"/>
                    <a:pt x="42030" y="94804"/>
                  </a:cubicBezTo>
                  <a:cubicBezTo>
                    <a:pt x="20101" y="120000"/>
                    <a:pt x="20101" y="120000"/>
                    <a:pt x="20101" y="120000"/>
                  </a:cubicBezTo>
                  <a:cubicBezTo>
                    <a:pt x="23147" y="120000"/>
                    <a:pt x="23147" y="120000"/>
                    <a:pt x="23147" y="120000"/>
                  </a:cubicBezTo>
                  <a:cubicBezTo>
                    <a:pt x="44467" y="95658"/>
                    <a:pt x="44467" y="95658"/>
                    <a:pt x="44467" y="95658"/>
                  </a:cubicBezTo>
                  <a:cubicBezTo>
                    <a:pt x="44467" y="95231"/>
                    <a:pt x="44467" y="95231"/>
                    <a:pt x="44467" y="94804"/>
                  </a:cubicBezTo>
                  <a:cubicBezTo>
                    <a:pt x="44467" y="82419"/>
                    <a:pt x="44467" y="82419"/>
                    <a:pt x="44467" y="82419"/>
                  </a:cubicBezTo>
                  <a:cubicBezTo>
                    <a:pt x="44467" y="81565"/>
                    <a:pt x="43857" y="81138"/>
                    <a:pt x="43248" y="81138"/>
                  </a:cubicBezTo>
                  <a:cubicBezTo>
                    <a:pt x="21928" y="81138"/>
                    <a:pt x="18274" y="74306"/>
                    <a:pt x="17664" y="72170"/>
                  </a:cubicBezTo>
                  <a:cubicBezTo>
                    <a:pt x="33502" y="64483"/>
                    <a:pt x="33502" y="64483"/>
                    <a:pt x="33502" y="64483"/>
                  </a:cubicBezTo>
                  <a:cubicBezTo>
                    <a:pt x="34111" y="64056"/>
                    <a:pt x="34111" y="63629"/>
                    <a:pt x="34111" y="63202"/>
                  </a:cubicBezTo>
                  <a:cubicBezTo>
                    <a:pt x="34111" y="63202"/>
                    <a:pt x="33502" y="62775"/>
                    <a:pt x="33502" y="62775"/>
                  </a:cubicBezTo>
                  <a:cubicBezTo>
                    <a:pt x="10964" y="57651"/>
                    <a:pt x="10964" y="57651"/>
                    <a:pt x="10964" y="57651"/>
                  </a:cubicBezTo>
                  <a:cubicBezTo>
                    <a:pt x="13401" y="52526"/>
                    <a:pt x="13401" y="52526"/>
                    <a:pt x="13401" y="52526"/>
                  </a:cubicBezTo>
                  <a:cubicBezTo>
                    <a:pt x="13401" y="52099"/>
                    <a:pt x="13401" y="51672"/>
                    <a:pt x="12791" y="51245"/>
                  </a:cubicBezTo>
                  <a:cubicBezTo>
                    <a:pt x="3654" y="47829"/>
                    <a:pt x="3654" y="47829"/>
                    <a:pt x="3654" y="47829"/>
                  </a:cubicBezTo>
                  <a:cubicBezTo>
                    <a:pt x="14619" y="36725"/>
                    <a:pt x="14619" y="36725"/>
                    <a:pt x="14619" y="36725"/>
                  </a:cubicBezTo>
                  <a:cubicBezTo>
                    <a:pt x="15228" y="36725"/>
                    <a:pt x="15228" y="36298"/>
                    <a:pt x="15228" y="36298"/>
                  </a:cubicBezTo>
                  <a:cubicBezTo>
                    <a:pt x="15228" y="21352"/>
                    <a:pt x="19492" y="17081"/>
                    <a:pt x="19492" y="17081"/>
                  </a:cubicBezTo>
                  <a:cubicBezTo>
                    <a:pt x="20101" y="17081"/>
                    <a:pt x="20101" y="16654"/>
                    <a:pt x="19492" y="16227"/>
                  </a:cubicBezTo>
                  <a:cubicBezTo>
                    <a:pt x="19492" y="15800"/>
                    <a:pt x="18883" y="15800"/>
                    <a:pt x="18274" y="15800"/>
                  </a:cubicBezTo>
                  <a:cubicBezTo>
                    <a:pt x="18274" y="15800"/>
                    <a:pt x="18274" y="15800"/>
                    <a:pt x="18274" y="15800"/>
                  </a:cubicBezTo>
                  <a:cubicBezTo>
                    <a:pt x="14619" y="15800"/>
                    <a:pt x="12182" y="16654"/>
                    <a:pt x="10355" y="17508"/>
                  </a:cubicBezTo>
                  <a:cubicBezTo>
                    <a:pt x="12182" y="14092"/>
                    <a:pt x="15228" y="11103"/>
                    <a:pt x="19492" y="8540"/>
                  </a:cubicBezTo>
                  <a:cubicBezTo>
                    <a:pt x="24974" y="5551"/>
                    <a:pt x="35939" y="2135"/>
                    <a:pt x="55431" y="4270"/>
                  </a:cubicBezTo>
                  <a:cubicBezTo>
                    <a:pt x="101116" y="9822"/>
                    <a:pt x="103553" y="35871"/>
                    <a:pt x="103553" y="36298"/>
                  </a:cubicBezTo>
                  <a:cubicBezTo>
                    <a:pt x="103553" y="36298"/>
                    <a:pt x="103553" y="36298"/>
                    <a:pt x="103553" y="36725"/>
                  </a:cubicBezTo>
                  <a:cubicBezTo>
                    <a:pt x="103553" y="38007"/>
                    <a:pt x="104162" y="52526"/>
                    <a:pt x="104162" y="62348"/>
                  </a:cubicBezTo>
                  <a:cubicBezTo>
                    <a:pt x="103553" y="62775"/>
                    <a:pt x="102944" y="71316"/>
                    <a:pt x="109035" y="75587"/>
                  </a:cubicBezTo>
                  <a:cubicBezTo>
                    <a:pt x="109644" y="76441"/>
                    <a:pt x="110862" y="76868"/>
                    <a:pt x="112081" y="77295"/>
                  </a:cubicBezTo>
                  <a:cubicBezTo>
                    <a:pt x="105380" y="78149"/>
                    <a:pt x="94416" y="79003"/>
                    <a:pt x="87106" y="77722"/>
                  </a:cubicBezTo>
                  <a:cubicBezTo>
                    <a:pt x="86497" y="77722"/>
                    <a:pt x="85888" y="77722"/>
                    <a:pt x="85888" y="78149"/>
                  </a:cubicBezTo>
                  <a:cubicBezTo>
                    <a:pt x="85279" y="78149"/>
                    <a:pt x="85279" y="78576"/>
                    <a:pt x="85279" y="78576"/>
                  </a:cubicBezTo>
                  <a:cubicBezTo>
                    <a:pt x="85279" y="87117"/>
                    <a:pt x="85279" y="87117"/>
                    <a:pt x="85279" y="87117"/>
                  </a:cubicBezTo>
                  <a:cubicBezTo>
                    <a:pt x="85279" y="87544"/>
                    <a:pt x="85279" y="87971"/>
                    <a:pt x="85888" y="87971"/>
                  </a:cubicBezTo>
                  <a:cubicBezTo>
                    <a:pt x="90761" y="91387"/>
                    <a:pt x="90761" y="91387"/>
                    <a:pt x="90761" y="91387"/>
                  </a:cubicBezTo>
                  <a:cubicBezTo>
                    <a:pt x="101725" y="99074"/>
                    <a:pt x="107817" y="109323"/>
                    <a:pt x="108426" y="120000"/>
                  </a:cubicBezTo>
                  <a:cubicBezTo>
                    <a:pt x="111472" y="120000"/>
                    <a:pt x="111472" y="120000"/>
                    <a:pt x="111472" y="120000"/>
                  </a:cubicBezTo>
                  <a:cubicBezTo>
                    <a:pt x="110862" y="108896"/>
                    <a:pt x="104162" y="98220"/>
                    <a:pt x="92588" y="90106"/>
                  </a:cubicBezTo>
                  <a:cubicBezTo>
                    <a:pt x="88324" y="86690"/>
                    <a:pt x="88324" y="86690"/>
                    <a:pt x="88324" y="86690"/>
                  </a:cubicBezTo>
                  <a:cubicBezTo>
                    <a:pt x="88324" y="79857"/>
                    <a:pt x="88324" y="79857"/>
                    <a:pt x="88324" y="79857"/>
                  </a:cubicBezTo>
                  <a:cubicBezTo>
                    <a:pt x="100507" y="81565"/>
                    <a:pt x="118172" y="78576"/>
                    <a:pt x="118781" y="78576"/>
                  </a:cubicBezTo>
                  <a:cubicBezTo>
                    <a:pt x="120000" y="78576"/>
                    <a:pt x="120000" y="78149"/>
                    <a:pt x="120000" y="77295"/>
                  </a:cubicBezTo>
                  <a:cubicBezTo>
                    <a:pt x="120000" y="76868"/>
                    <a:pt x="119390" y="76441"/>
                    <a:pt x="118781" y="76441"/>
                  </a:cubicBezTo>
                  <a:cubicBezTo>
                    <a:pt x="115736" y="76441"/>
                    <a:pt x="113299" y="76014"/>
                    <a:pt x="110862" y="74306"/>
                  </a:cubicBezTo>
                  <a:cubicBezTo>
                    <a:pt x="105989" y="70462"/>
                    <a:pt x="106598" y="62348"/>
                    <a:pt x="106598" y="62348"/>
                  </a:cubicBezTo>
                  <a:cubicBezTo>
                    <a:pt x="106598" y="62348"/>
                    <a:pt x="106598" y="62348"/>
                    <a:pt x="106598" y="62348"/>
                  </a:cubicBezTo>
                  <a:cubicBezTo>
                    <a:pt x="106598" y="62348"/>
                    <a:pt x="106598" y="55943"/>
                    <a:pt x="106598" y="49110"/>
                  </a:cubicBezTo>
                  <a:cubicBezTo>
                    <a:pt x="106598" y="46120"/>
                    <a:pt x="106598" y="42704"/>
                    <a:pt x="106598" y="40569"/>
                  </a:cubicBezTo>
                  <a:cubicBezTo>
                    <a:pt x="106598" y="38434"/>
                    <a:pt x="106598" y="37153"/>
                    <a:pt x="106598" y="36298"/>
                  </a:cubicBezTo>
                  <a:cubicBezTo>
                    <a:pt x="106598" y="36298"/>
                    <a:pt x="106598" y="36298"/>
                    <a:pt x="106598" y="36298"/>
                  </a:cubicBezTo>
                  <a:cubicBezTo>
                    <a:pt x="106598" y="35444"/>
                    <a:pt x="105380" y="28185"/>
                    <a:pt x="98680" y="20925"/>
                  </a:cubicBezTo>
                  <a:cubicBezTo>
                    <a:pt x="92588" y="14092"/>
                    <a:pt x="80406" y="5124"/>
                    <a:pt x="56040" y="2562"/>
                  </a:cubicBezTo>
                  <a:cubicBezTo>
                    <a:pt x="35329" y="0"/>
                    <a:pt x="23756" y="3416"/>
                    <a:pt x="17664" y="7259"/>
                  </a:cubicBezTo>
                  <a:cubicBezTo>
                    <a:pt x="10964" y="10676"/>
                    <a:pt x="7309" y="15373"/>
                    <a:pt x="6700" y="20498"/>
                  </a:cubicBezTo>
                  <a:cubicBezTo>
                    <a:pt x="6700" y="21352"/>
                    <a:pt x="7309" y="21779"/>
                    <a:pt x="7918" y="21779"/>
                  </a:cubicBezTo>
                  <a:cubicBezTo>
                    <a:pt x="8527" y="21779"/>
                    <a:pt x="9137" y="21779"/>
                    <a:pt x="9137" y="21352"/>
                  </a:cubicBezTo>
                  <a:cubicBezTo>
                    <a:pt x="9137" y="21352"/>
                    <a:pt x="11573" y="18790"/>
                    <a:pt x="15837" y="17935"/>
                  </a:cubicBezTo>
                  <a:cubicBezTo>
                    <a:pt x="14619" y="20498"/>
                    <a:pt x="12182" y="25622"/>
                    <a:pt x="12182" y="35871"/>
                  </a:cubicBezTo>
                  <a:cubicBezTo>
                    <a:pt x="609" y="47402"/>
                    <a:pt x="609" y="47402"/>
                    <a:pt x="609" y="47402"/>
                  </a:cubicBezTo>
                  <a:cubicBezTo>
                    <a:pt x="0" y="47829"/>
                    <a:pt x="0" y="47829"/>
                    <a:pt x="0" y="48256"/>
                  </a:cubicBezTo>
                  <a:cubicBezTo>
                    <a:pt x="609" y="48683"/>
                    <a:pt x="609" y="48683"/>
                    <a:pt x="1218" y="49110"/>
                  </a:cubicBezTo>
                  <a:cubicBezTo>
                    <a:pt x="10355" y="52526"/>
                    <a:pt x="10355" y="52526"/>
                    <a:pt x="10355" y="52526"/>
                  </a:cubicBezTo>
                  <a:cubicBezTo>
                    <a:pt x="7309" y="58078"/>
                    <a:pt x="7309" y="58078"/>
                    <a:pt x="7309" y="58078"/>
                  </a:cubicBezTo>
                  <a:cubicBezTo>
                    <a:pt x="7309" y="58078"/>
                    <a:pt x="7309" y="58505"/>
                    <a:pt x="7918" y="58932"/>
                  </a:cubicBezTo>
                  <a:cubicBezTo>
                    <a:pt x="7918" y="58932"/>
                    <a:pt x="7918" y="59359"/>
                    <a:pt x="8527" y="59359"/>
                  </a:cubicBezTo>
                  <a:cubicBezTo>
                    <a:pt x="29847" y="64056"/>
                    <a:pt x="29847" y="64056"/>
                    <a:pt x="29847" y="64056"/>
                  </a:cubicBezTo>
                  <a:lnTo>
                    <a:pt x="15228" y="7088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8" name="Google Shape;68;p4"/>
            <p:cNvSpPr/>
            <p:nvPr/>
          </p:nvSpPr>
          <p:spPr>
            <a:xfrm>
              <a:off x="9925050" y="4203700"/>
              <a:ext cx="1133400" cy="1073100"/>
            </a:xfrm>
            <a:custGeom>
              <a:rect b="b" l="l" r="r" t="t"/>
              <a:pathLst>
                <a:path extrusionOk="0" h="120000" w="120000">
                  <a:moveTo>
                    <a:pt x="118301" y="0"/>
                  </a:moveTo>
                  <a:cubicBezTo>
                    <a:pt x="1698" y="0"/>
                    <a:pt x="1698" y="0"/>
                    <a:pt x="1698" y="0"/>
                  </a:cubicBezTo>
                  <a:cubicBezTo>
                    <a:pt x="566" y="0"/>
                    <a:pt x="0" y="600"/>
                    <a:pt x="0" y="1800"/>
                  </a:cubicBezTo>
                  <a:cubicBezTo>
                    <a:pt x="0" y="97200"/>
                    <a:pt x="0" y="97200"/>
                    <a:pt x="0" y="97200"/>
                  </a:cubicBezTo>
                  <a:cubicBezTo>
                    <a:pt x="0" y="97800"/>
                    <a:pt x="566" y="98400"/>
                    <a:pt x="1698" y="98400"/>
                  </a:cubicBezTo>
                  <a:cubicBezTo>
                    <a:pt x="78113" y="98400"/>
                    <a:pt x="78113" y="98400"/>
                    <a:pt x="78113" y="98400"/>
                  </a:cubicBezTo>
                  <a:cubicBezTo>
                    <a:pt x="107547" y="120000"/>
                    <a:pt x="107547" y="120000"/>
                    <a:pt x="107547" y="120000"/>
                  </a:cubicBezTo>
                  <a:cubicBezTo>
                    <a:pt x="108113" y="120000"/>
                    <a:pt x="108113" y="120000"/>
                    <a:pt x="108679" y="120000"/>
                  </a:cubicBezTo>
                  <a:cubicBezTo>
                    <a:pt x="108679" y="120000"/>
                    <a:pt x="109245" y="120000"/>
                    <a:pt x="109245" y="120000"/>
                  </a:cubicBezTo>
                  <a:cubicBezTo>
                    <a:pt x="109811" y="119400"/>
                    <a:pt x="109811" y="118800"/>
                    <a:pt x="109811" y="118200"/>
                  </a:cubicBezTo>
                  <a:cubicBezTo>
                    <a:pt x="100754" y="98400"/>
                    <a:pt x="100754" y="98400"/>
                    <a:pt x="100754" y="98400"/>
                  </a:cubicBezTo>
                  <a:cubicBezTo>
                    <a:pt x="118301" y="98400"/>
                    <a:pt x="118301" y="98400"/>
                    <a:pt x="118301" y="98400"/>
                  </a:cubicBezTo>
                  <a:cubicBezTo>
                    <a:pt x="119433" y="98400"/>
                    <a:pt x="120000" y="97800"/>
                    <a:pt x="120000" y="97200"/>
                  </a:cubicBezTo>
                  <a:cubicBezTo>
                    <a:pt x="120000" y="1800"/>
                    <a:pt x="120000" y="1800"/>
                    <a:pt x="120000" y="1800"/>
                  </a:cubicBezTo>
                  <a:cubicBezTo>
                    <a:pt x="120000" y="600"/>
                    <a:pt x="119433" y="0"/>
                    <a:pt x="118301" y="0"/>
                  </a:cubicBezTo>
                  <a:close/>
                  <a:moveTo>
                    <a:pt x="117169" y="96000"/>
                  </a:moveTo>
                  <a:cubicBezTo>
                    <a:pt x="99056" y="96000"/>
                    <a:pt x="99056" y="96000"/>
                    <a:pt x="99056" y="96000"/>
                  </a:cubicBezTo>
                  <a:cubicBezTo>
                    <a:pt x="98490" y="96000"/>
                    <a:pt x="97924" y="96000"/>
                    <a:pt x="97924" y="96600"/>
                  </a:cubicBezTo>
                  <a:cubicBezTo>
                    <a:pt x="97358" y="96600"/>
                    <a:pt x="97358" y="97200"/>
                    <a:pt x="97358" y="97800"/>
                  </a:cubicBezTo>
                  <a:cubicBezTo>
                    <a:pt x="105283" y="114600"/>
                    <a:pt x="105283" y="114600"/>
                    <a:pt x="105283" y="114600"/>
                  </a:cubicBezTo>
                  <a:cubicBezTo>
                    <a:pt x="79245" y="96000"/>
                    <a:pt x="79245" y="96000"/>
                    <a:pt x="79245" y="96000"/>
                  </a:cubicBezTo>
                  <a:cubicBezTo>
                    <a:pt x="79245" y="96000"/>
                    <a:pt x="78679" y="96000"/>
                    <a:pt x="78679" y="96000"/>
                  </a:cubicBezTo>
                  <a:cubicBezTo>
                    <a:pt x="2830" y="96000"/>
                    <a:pt x="2830" y="96000"/>
                    <a:pt x="2830" y="96000"/>
                  </a:cubicBezTo>
                  <a:cubicBezTo>
                    <a:pt x="2830" y="3000"/>
                    <a:pt x="2830" y="3000"/>
                    <a:pt x="2830" y="3000"/>
                  </a:cubicBezTo>
                  <a:cubicBezTo>
                    <a:pt x="117169" y="3000"/>
                    <a:pt x="117169" y="3000"/>
                    <a:pt x="117169" y="3000"/>
                  </a:cubicBezTo>
                  <a:lnTo>
                    <a:pt x="117169" y="9600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9" name="Google Shape;69;p4"/>
            <p:cNvSpPr/>
            <p:nvPr/>
          </p:nvSpPr>
          <p:spPr>
            <a:xfrm>
              <a:off x="10421938" y="4832350"/>
              <a:ext cx="139800" cy="27000"/>
            </a:xfrm>
            <a:custGeom>
              <a:rect b="b" l="l" r="r" t="t"/>
              <a:pathLst>
                <a:path extrusionOk="0" h="120000" w="120000">
                  <a:moveTo>
                    <a:pt x="110769" y="0"/>
                  </a:moveTo>
                  <a:cubicBezTo>
                    <a:pt x="9230" y="0"/>
                    <a:pt x="9230" y="0"/>
                    <a:pt x="9230" y="0"/>
                  </a:cubicBezTo>
                  <a:cubicBezTo>
                    <a:pt x="4615" y="0"/>
                    <a:pt x="0" y="24000"/>
                    <a:pt x="0" y="48000"/>
                  </a:cubicBezTo>
                  <a:cubicBezTo>
                    <a:pt x="0" y="96000"/>
                    <a:pt x="4615" y="120000"/>
                    <a:pt x="9230" y="120000"/>
                  </a:cubicBezTo>
                  <a:cubicBezTo>
                    <a:pt x="110769" y="120000"/>
                    <a:pt x="110769" y="120000"/>
                    <a:pt x="110769" y="120000"/>
                  </a:cubicBezTo>
                  <a:cubicBezTo>
                    <a:pt x="115384" y="120000"/>
                    <a:pt x="120000" y="96000"/>
                    <a:pt x="120000" y="48000"/>
                  </a:cubicBezTo>
                  <a:cubicBezTo>
                    <a:pt x="120000" y="24000"/>
                    <a:pt x="115384" y="0"/>
                    <a:pt x="11076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0" name="Google Shape;70;p4"/>
            <p:cNvSpPr/>
            <p:nvPr/>
          </p:nvSpPr>
          <p:spPr>
            <a:xfrm>
              <a:off x="10421938" y="4875213"/>
              <a:ext cx="139800" cy="20700"/>
            </a:xfrm>
            <a:custGeom>
              <a:rect b="b" l="l" r="r" t="t"/>
              <a:pathLst>
                <a:path extrusionOk="0" h="120000" w="120000">
                  <a:moveTo>
                    <a:pt x="110769" y="0"/>
                  </a:moveTo>
                  <a:cubicBezTo>
                    <a:pt x="9230" y="0"/>
                    <a:pt x="9230" y="0"/>
                    <a:pt x="9230" y="0"/>
                  </a:cubicBezTo>
                  <a:cubicBezTo>
                    <a:pt x="4615" y="0"/>
                    <a:pt x="0" y="30000"/>
                    <a:pt x="0" y="60000"/>
                  </a:cubicBezTo>
                  <a:cubicBezTo>
                    <a:pt x="0" y="90000"/>
                    <a:pt x="4615" y="120000"/>
                    <a:pt x="9230" y="120000"/>
                  </a:cubicBezTo>
                  <a:cubicBezTo>
                    <a:pt x="110769" y="120000"/>
                    <a:pt x="110769" y="120000"/>
                    <a:pt x="110769" y="120000"/>
                  </a:cubicBezTo>
                  <a:cubicBezTo>
                    <a:pt x="115384" y="120000"/>
                    <a:pt x="120000" y="90000"/>
                    <a:pt x="120000" y="60000"/>
                  </a:cubicBezTo>
                  <a:cubicBezTo>
                    <a:pt x="120000" y="30000"/>
                    <a:pt x="115384" y="0"/>
                    <a:pt x="11076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1" name="Google Shape;71;p4"/>
            <p:cNvSpPr/>
            <p:nvPr/>
          </p:nvSpPr>
          <p:spPr>
            <a:xfrm>
              <a:off x="10442575" y="4913313"/>
              <a:ext cx="96900" cy="25500"/>
            </a:xfrm>
            <a:custGeom>
              <a:rect b="b" l="l" r="r" t="t"/>
              <a:pathLst>
                <a:path extrusionOk="0" h="120000" w="120000">
                  <a:moveTo>
                    <a:pt x="100000" y="0"/>
                  </a:moveTo>
                  <a:cubicBezTo>
                    <a:pt x="20000" y="0"/>
                    <a:pt x="20000" y="0"/>
                    <a:pt x="20000" y="0"/>
                  </a:cubicBezTo>
                  <a:cubicBezTo>
                    <a:pt x="6666" y="0"/>
                    <a:pt x="0" y="24000"/>
                    <a:pt x="0" y="48000"/>
                  </a:cubicBezTo>
                  <a:cubicBezTo>
                    <a:pt x="0" y="96000"/>
                    <a:pt x="6666" y="120000"/>
                    <a:pt x="20000" y="120000"/>
                  </a:cubicBezTo>
                  <a:cubicBezTo>
                    <a:pt x="100000" y="120000"/>
                    <a:pt x="100000" y="120000"/>
                    <a:pt x="100000" y="120000"/>
                  </a:cubicBezTo>
                  <a:cubicBezTo>
                    <a:pt x="113333" y="120000"/>
                    <a:pt x="120000" y="96000"/>
                    <a:pt x="120000" y="48000"/>
                  </a:cubicBezTo>
                  <a:cubicBezTo>
                    <a:pt x="120000" y="24000"/>
                    <a:pt x="113333" y="0"/>
                    <a:pt x="10000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2" name="Google Shape;72;p4"/>
            <p:cNvSpPr/>
            <p:nvPr/>
          </p:nvSpPr>
          <p:spPr>
            <a:xfrm>
              <a:off x="10480675" y="4333875"/>
              <a:ext cx="22200" cy="90600"/>
            </a:xfrm>
            <a:custGeom>
              <a:rect b="b" l="l" r="r" t="t"/>
              <a:pathLst>
                <a:path extrusionOk="0" h="120000" w="120000">
                  <a:moveTo>
                    <a:pt x="60000" y="120000"/>
                  </a:moveTo>
                  <a:cubicBezTo>
                    <a:pt x="90000" y="120000"/>
                    <a:pt x="120000" y="112941"/>
                    <a:pt x="120000" y="105882"/>
                  </a:cubicBezTo>
                  <a:cubicBezTo>
                    <a:pt x="120000" y="14117"/>
                    <a:pt x="120000" y="14117"/>
                    <a:pt x="120000" y="14117"/>
                  </a:cubicBezTo>
                  <a:cubicBezTo>
                    <a:pt x="120000" y="7058"/>
                    <a:pt x="90000" y="0"/>
                    <a:pt x="60000" y="0"/>
                  </a:cubicBezTo>
                  <a:cubicBezTo>
                    <a:pt x="30000" y="0"/>
                    <a:pt x="0" y="7058"/>
                    <a:pt x="0" y="14117"/>
                  </a:cubicBezTo>
                  <a:cubicBezTo>
                    <a:pt x="0" y="105882"/>
                    <a:pt x="0" y="105882"/>
                    <a:pt x="0" y="105882"/>
                  </a:cubicBezTo>
                  <a:cubicBezTo>
                    <a:pt x="0" y="112941"/>
                    <a:pt x="30000" y="120000"/>
                    <a:pt x="60000" y="12000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3" name="Google Shape;73;p4"/>
            <p:cNvSpPr/>
            <p:nvPr/>
          </p:nvSpPr>
          <p:spPr>
            <a:xfrm>
              <a:off x="10679113" y="4602163"/>
              <a:ext cx="74700" cy="20700"/>
            </a:xfrm>
            <a:custGeom>
              <a:rect b="b" l="l" r="r" t="t"/>
              <a:pathLst>
                <a:path extrusionOk="0" h="120000" w="120000">
                  <a:moveTo>
                    <a:pt x="0" y="60000"/>
                  </a:moveTo>
                  <a:cubicBezTo>
                    <a:pt x="0" y="90000"/>
                    <a:pt x="8571" y="120000"/>
                    <a:pt x="17142" y="120000"/>
                  </a:cubicBezTo>
                  <a:cubicBezTo>
                    <a:pt x="102857" y="120000"/>
                    <a:pt x="102857" y="120000"/>
                    <a:pt x="102857" y="120000"/>
                  </a:cubicBezTo>
                  <a:cubicBezTo>
                    <a:pt x="111428" y="120000"/>
                    <a:pt x="119999" y="90000"/>
                    <a:pt x="119999" y="60000"/>
                  </a:cubicBezTo>
                  <a:cubicBezTo>
                    <a:pt x="119999" y="30000"/>
                    <a:pt x="111428" y="0"/>
                    <a:pt x="102857" y="0"/>
                  </a:cubicBezTo>
                  <a:cubicBezTo>
                    <a:pt x="17142" y="0"/>
                    <a:pt x="17142" y="0"/>
                    <a:pt x="17142" y="0"/>
                  </a:cubicBezTo>
                  <a:cubicBezTo>
                    <a:pt x="8571" y="0"/>
                    <a:pt x="0" y="30000"/>
                    <a:pt x="0" y="6000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4" name="Google Shape;74;p4"/>
            <p:cNvSpPr/>
            <p:nvPr/>
          </p:nvSpPr>
          <p:spPr>
            <a:xfrm>
              <a:off x="10229850" y="4602163"/>
              <a:ext cx="74700" cy="20700"/>
            </a:xfrm>
            <a:custGeom>
              <a:rect b="b" l="l" r="r" t="t"/>
              <a:pathLst>
                <a:path extrusionOk="0" h="120000" w="120000">
                  <a:moveTo>
                    <a:pt x="17142" y="120000"/>
                  </a:moveTo>
                  <a:cubicBezTo>
                    <a:pt x="102857" y="120000"/>
                    <a:pt x="102857" y="120000"/>
                    <a:pt x="102857" y="120000"/>
                  </a:cubicBezTo>
                  <a:cubicBezTo>
                    <a:pt x="111428" y="120000"/>
                    <a:pt x="119999" y="90000"/>
                    <a:pt x="119999" y="60000"/>
                  </a:cubicBezTo>
                  <a:cubicBezTo>
                    <a:pt x="119999" y="30000"/>
                    <a:pt x="111428" y="0"/>
                    <a:pt x="102857" y="0"/>
                  </a:cubicBezTo>
                  <a:cubicBezTo>
                    <a:pt x="17142" y="0"/>
                    <a:pt x="17142" y="0"/>
                    <a:pt x="17142" y="0"/>
                  </a:cubicBezTo>
                  <a:cubicBezTo>
                    <a:pt x="8571" y="0"/>
                    <a:pt x="0" y="30000"/>
                    <a:pt x="0" y="60000"/>
                  </a:cubicBezTo>
                  <a:cubicBezTo>
                    <a:pt x="0" y="90000"/>
                    <a:pt x="8571" y="120000"/>
                    <a:pt x="17142" y="12000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5" name="Google Shape;75;p4"/>
            <p:cNvSpPr/>
            <p:nvPr/>
          </p:nvSpPr>
          <p:spPr>
            <a:xfrm>
              <a:off x="10282238" y="4402138"/>
              <a:ext cx="81000" cy="81000"/>
            </a:xfrm>
            <a:custGeom>
              <a:rect b="b" l="l" r="r" t="t"/>
              <a:pathLst>
                <a:path extrusionOk="0" h="120000" w="120000">
                  <a:moveTo>
                    <a:pt x="88000" y="112000"/>
                  </a:moveTo>
                  <a:cubicBezTo>
                    <a:pt x="88000" y="120000"/>
                    <a:pt x="96000" y="120000"/>
                    <a:pt x="104000" y="120000"/>
                  </a:cubicBezTo>
                  <a:cubicBezTo>
                    <a:pt x="104000" y="120000"/>
                    <a:pt x="112000" y="120000"/>
                    <a:pt x="112000" y="112000"/>
                  </a:cubicBezTo>
                  <a:cubicBezTo>
                    <a:pt x="120000" y="112000"/>
                    <a:pt x="120000" y="96000"/>
                    <a:pt x="112000" y="88000"/>
                  </a:cubicBezTo>
                  <a:cubicBezTo>
                    <a:pt x="32000" y="8000"/>
                    <a:pt x="32000" y="8000"/>
                    <a:pt x="32000" y="8000"/>
                  </a:cubicBezTo>
                  <a:cubicBezTo>
                    <a:pt x="32000" y="0"/>
                    <a:pt x="16000" y="0"/>
                    <a:pt x="8000" y="8000"/>
                  </a:cubicBezTo>
                  <a:cubicBezTo>
                    <a:pt x="0" y="16000"/>
                    <a:pt x="0" y="32000"/>
                    <a:pt x="8000" y="40000"/>
                  </a:cubicBezTo>
                  <a:lnTo>
                    <a:pt x="88000" y="11200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6" name="Google Shape;76;p4"/>
            <p:cNvSpPr/>
            <p:nvPr/>
          </p:nvSpPr>
          <p:spPr>
            <a:xfrm>
              <a:off x="10620375" y="4402138"/>
              <a:ext cx="79500" cy="81000"/>
            </a:xfrm>
            <a:custGeom>
              <a:rect b="b" l="l" r="r" t="t"/>
              <a:pathLst>
                <a:path extrusionOk="0" h="120000" w="120000">
                  <a:moveTo>
                    <a:pt x="16000" y="120000"/>
                  </a:moveTo>
                  <a:cubicBezTo>
                    <a:pt x="24000" y="120000"/>
                    <a:pt x="32000" y="120000"/>
                    <a:pt x="32000" y="112000"/>
                  </a:cubicBezTo>
                  <a:cubicBezTo>
                    <a:pt x="112000" y="40000"/>
                    <a:pt x="112000" y="40000"/>
                    <a:pt x="112000" y="40000"/>
                  </a:cubicBezTo>
                  <a:cubicBezTo>
                    <a:pt x="120000" y="32000"/>
                    <a:pt x="120000" y="16000"/>
                    <a:pt x="112000" y="8000"/>
                  </a:cubicBezTo>
                  <a:cubicBezTo>
                    <a:pt x="104000" y="0"/>
                    <a:pt x="88000" y="0"/>
                    <a:pt x="88000" y="8000"/>
                  </a:cubicBezTo>
                  <a:cubicBezTo>
                    <a:pt x="8000" y="88000"/>
                    <a:pt x="8000" y="88000"/>
                    <a:pt x="8000" y="88000"/>
                  </a:cubicBezTo>
                  <a:cubicBezTo>
                    <a:pt x="0" y="96000"/>
                    <a:pt x="0" y="112000"/>
                    <a:pt x="8000" y="112000"/>
                  </a:cubicBezTo>
                  <a:cubicBezTo>
                    <a:pt x="8000" y="120000"/>
                    <a:pt x="16000" y="120000"/>
                    <a:pt x="16000" y="12000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7" name="Google Shape;77;p4"/>
            <p:cNvSpPr/>
            <p:nvPr/>
          </p:nvSpPr>
          <p:spPr>
            <a:xfrm>
              <a:off x="10347325" y="4478338"/>
              <a:ext cx="288900" cy="331800"/>
            </a:xfrm>
            <a:custGeom>
              <a:rect b="b" l="l" r="r" t="t"/>
              <a:pathLst>
                <a:path extrusionOk="0" h="120000" w="120000">
                  <a:moveTo>
                    <a:pt x="17777" y="89032"/>
                  </a:moveTo>
                  <a:cubicBezTo>
                    <a:pt x="26666" y="96774"/>
                    <a:pt x="31111" y="106451"/>
                    <a:pt x="31111" y="116129"/>
                  </a:cubicBezTo>
                  <a:cubicBezTo>
                    <a:pt x="31111" y="118064"/>
                    <a:pt x="33333" y="120000"/>
                    <a:pt x="35555" y="120000"/>
                  </a:cubicBezTo>
                  <a:cubicBezTo>
                    <a:pt x="82222" y="120000"/>
                    <a:pt x="82222" y="120000"/>
                    <a:pt x="82222" y="120000"/>
                  </a:cubicBezTo>
                  <a:cubicBezTo>
                    <a:pt x="84444" y="120000"/>
                    <a:pt x="86666" y="118064"/>
                    <a:pt x="86666" y="116129"/>
                  </a:cubicBezTo>
                  <a:cubicBezTo>
                    <a:pt x="86666" y="114193"/>
                    <a:pt x="86666" y="114193"/>
                    <a:pt x="86666" y="114193"/>
                  </a:cubicBezTo>
                  <a:cubicBezTo>
                    <a:pt x="86666" y="106451"/>
                    <a:pt x="91111" y="96774"/>
                    <a:pt x="100000" y="90967"/>
                  </a:cubicBezTo>
                  <a:cubicBezTo>
                    <a:pt x="113333" y="81290"/>
                    <a:pt x="120000" y="67741"/>
                    <a:pt x="120000" y="52258"/>
                  </a:cubicBezTo>
                  <a:cubicBezTo>
                    <a:pt x="120000" y="38709"/>
                    <a:pt x="111111" y="25161"/>
                    <a:pt x="100000" y="15483"/>
                  </a:cubicBezTo>
                  <a:cubicBezTo>
                    <a:pt x="86666" y="3870"/>
                    <a:pt x="68888" y="0"/>
                    <a:pt x="53333" y="1935"/>
                  </a:cubicBezTo>
                  <a:cubicBezTo>
                    <a:pt x="26666" y="3870"/>
                    <a:pt x="4444" y="23225"/>
                    <a:pt x="0" y="46451"/>
                  </a:cubicBezTo>
                  <a:cubicBezTo>
                    <a:pt x="0" y="63870"/>
                    <a:pt x="4444" y="79354"/>
                    <a:pt x="17777" y="89032"/>
                  </a:cubicBezTo>
                  <a:close/>
                  <a:moveTo>
                    <a:pt x="11111" y="48387"/>
                  </a:moveTo>
                  <a:cubicBezTo>
                    <a:pt x="13333" y="29032"/>
                    <a:pt x="31111" y="13548"/>
                    <a:pt x="53333" y="11612"/>
                  </a:cubicBezTo>
                  <a:cubicBezTo>
                    <a:pt x="68888" y="9677"/>
                    <a:pt x="82222" y="13548"/>
                    <a:pt x="93333" y="21290"/>
                  </a:cubicBezTo>
                  <a:cubicBezTo>
                    <a:pt x="102222" y="29032"/>
                    <a:pt x="108888" y="40645"/>
                    <a:pt x="108888" y="52258"/>
                  </a:cubicBezTo>
                  <a:cubicBezTo>
                    <a:pt x="108888" y="65806"/>
                    <a:pt x="102222" y="75483"/>
                    <a:pt x="93333" y="85161"/>
                  </a:cubicBezTo>
                  <a:cubicBezTo>
                    <a:pt x="84444" y="90967"/>
                    <a:pt x="77777" y="102580"/>
                    <a:pt x="77777" y="112258"/>
                  </a:cubicBezTo>
                  <a:cubicBezTo>
                    <a:pt x="40000" y="112258"/>
                    <a:pt x="40000" y="112258"/>
                    <a:pt x="40000" y="112258"/>
                  </a:cubicBezTo>
                  <a:cubicBezTo>
                    <a:pt x="40000" y="100645"/>
                    <a:pt x="33333" y="90967"/>
                    <a:pt x="26666" y="83225"/>
                  </a:cubicBezTo>
                  <a:cubicBezTo>
                    <a:pt x="15555" y="73548"/>
                    <a:pt x="8888" y="61935"/>
                    <a:pt x="11111" y="4838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78" name="Google Shape;78;p4"/>
          <p:cNvGrpSpPr/>
          <p:nvPr/>
        </p:nvGrpSpPr>
        <p:grpSpPr>
          <a:xfrm>
            <a:off x="0" y="0"/>
            <a:ext cx="2266938" cy="1754200"/>
            <a:chOff x="9598025" y="882650"/>
            <a:chExt cx="2266938" cy="1754200"/>
          </a:xfrm>
        </p:grpSpPr>
        <p:sp>
          <p:nvSpPr>
            <p:cNvPr id="79" name="Google Shape;79;p4"/>
            <p:cNvSpPr/>
            <p:nvPr/>
          </p:nvSpPr>
          <p:spPr>
            <a:xfrm>
              <a:off x="10239375" y="1881188"/>
              <a:ext cx="139800" cy="90600"/>
            </a:xfrm>
            <a:custGeom>
              <a:rect b="b" l="l" r="r" t="t"/>
              <a:pathLst>
                <a:path extrusionOk="0" h="120000" w="120000">
                  <a:moveTo>
                    <a:pt x="106153" y="28235"/>
                  </a:moveTo>
                  <a:cubicBezTo>
                    <a:pt x="50769" y="28235"/>
                    <a:pt x="50769" y="28235"/>
                    <a:pt x="50769" y="28235"/>
                  </a:cubicBezTo>
                  <a:cubicBezTo>
                    <a:pt x="110769" y="91764"/>
                    <a:pt x="110769" y="91764"/>
                    <a:pt x="110769" y="91764"/>
                  </a:cubicBezTo>
                  <a:cubicBezTo>
                    <a:pt x="115384" y="91764"/>
                    <a:pt x="120000" y="105882"/>
                    <a:pt x="115384" y="112941"/>
                  </a:cubicBezTo>
                  <a:cubicBezTo>
                    <a:pt x="110769" y="120000"/>
                    <a:pt x="106153" y="120000"/>
                    <a:pt x="101538" y="120000"/>
                  </a:cubicBezTo>
                  <a:cubicBezTo>
                    <a:pt x="4615" y="28235"/>
                    <a:pt x="4615" y="28235"/>
                    <a:pt x="4615" y="28235"/>
                  </a:cubicBezTo>
                  <a:cubicBezTo>
                    <a:pt x="4615" y="28235"/>
                    <a:pt x="0" y="14117"/>
                    <a:pt x="0" y="7058"/>
                  </a:cubicBezTo>
                  <a:cubicBezTo>
                    <a:pt x="4615" y="0"/>
                    <a:pt x="9230" y="0"/>
                    <a:pt x="13846" y="0"/>
                  </a:cubicBezTo>
                  <a:cubicBezTo>
                    <a:pt x="106153" y="0"/>
                    <a:pt x="106153" y="0"/>
                    <a:pt x="106153" y="0"/>
                  </a:cubicBezTo>
                  <a:cubicBezTo>
                    <a:pt x="110769" y="0"/>
                    <a:pt x="115384" y="7058"/>
                    <a:pt x="115384" y="14117"/>
                  </a:cubicBezTo>
                  <a:cubicBezTo>
                    <a:pt x="115384" y="21176"/>
                    <a:pt x="110769" y="28235"/>
                    <a:pt x="106153" y="28235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0" name="Google Shape;80;p4"/>
            <p:cNvSpPr/>
            <p:nvPr/>
          </p:nvSpPr>
          <p:spPr>
            <a:xfrm>
              <a:off x="9598025" y="882650"/>
              <a:ext cx="995400" cy="1546200"/>
            </a:xfrm>
            <a:custGeom>
              <a:rect b="b" l="l" r="r" t="t"/>
              <a:pathLst>
                <a:path extrusionOk="0" h="120000" w="120000">
                  <a:moveTo>
                    <a:pt x="119354" y="70000"/>
                  </a:moveTo>
                  <a:cubicBezTo>
                    <a:pt x="119354" y="69583"/>
                    <a:pt x="120000" y="69166"/>
                    <a:pt x="119354" y="69166"/>
                  </a:cubicBezTo>
                  <a:cubicBezTo>
                    <a:pt x="119354" y="68750"/>
                    <a:pt x="119354" y="68333"/>
                    <a:pt x="118709" y="68333"/>
                  </a:cubicBezTo>
                  <a:cubicBezTo>
                    <a:pt x="107096" y="65833"/>
                    <a:pt x="107096" y="65833"/>
                    <a:pt x="107096" y="65833"/>
                  </a:cubicBezTo>
                  <a:cubicBezTo>
                    <a:pt x="109677" y="60833"/>
                    <a:pt x="109677" y="60833"/>
                    <a:pt x="109677" y="60833"/>
                  </a:cubicBezTo>
                  <a:cubicBezTo>
                    <a:pt x="110322" y="60833"/>
                    <a:pt x="110322" y="60416"/>
                    <a:pt x="109677" y="60416"/>
                  </a:cubicBezTo>
                  <a:cubicBezTo>
                    <a:pt x="109677" y="60000"/>
                    <a:pt x="109032" y="60000"/>
                    <a:pt x="109032" y="59583"/>
                  </a:cubicBezTo>
                  <a:cubicBezTo>
                    <a:pt x="81290" y="55416"/>
                    <a:pt x="81290" y="55416"/>
                    <a:pt x="81290" y="55416"/>
                  </a:cubicBezTo>
                  <a:cubicBezTo>
                    <a:pt x="101935" y="48333"/>
                    <a:pt x="101935" y="48333"/>
                    <a:pt x="101935" y="48333"/>
                  </a:cubicBezTo>
                  <a:cubicBezTo>
                    <a:pt x="101935" y="48333"/>
                    <a:pt x="102580" y="47916"/>
                    <a:pt x="102580" y="47500"/>
                  </a:cubicBezTo>
                  <a:cubicBezTo>
                    <a:pt x="102580" y="47500"/>
                    <a:pt x="103225" y="43333"/>
                    <a:pt x="98064" y="39166"/>
                  </a:cubicBezTo>
                  <a:cubicBezTo>
                    <a:pt x="92903" y="35833"/>
                    <a:pt x="85161" y="33750"/>
                    <a:pt x="73548" y="33750"/>
                  </a:cubicBezTo>
                  <a:cubicBezTo>
                    <a:pt x="73548" y="25416"/>
                    <a:pt x="73548" y="25416"/>
                    <a:pt x="73548" y="25416"/>
                  </a:cubicBezTo>
                  <a:cubicBezTo>
                    <a:pt x="100000" y="0"/>
                    <a:pt x="100000" y="0"/>
                    <a:pt x="100000" y="0"/>
                  </a:cubicBezTo>
                  <a:cubicBezTo>
                    <a:pt x="96129" y="0"/>
                    <a:pt x="96129" y="0"/>
                    <a:pt x="96129" y="0"/>
                  </a:cubicBezTo>
                  <a:cubicBezTo>
                    <a:pt x="70967" y="24166"/>
                    <a:pt x="70967" y="24166"/>
                    <a:pt x="70967" y="24166"/>
                  </a:cubicBezTo>
                  <a:cubicBezTo>
                    <a:pt x="70322" y="24583"/>
                    <a:pt x="70322" y="24583"/>
                    <a:pt x="70322" y="25000"/>
                  </a:cubicBezTo>
                  <a:cubicBezTo>
                    <a:pt x="70322" y="34583"/>
                    <a:pt x="70322" y="34583"/>
                    <a:pt x="70322" y="34583"/>
                  </a:cubicBezTo>
                  <a:cubicBezTo>
                    <a:pt x="70322" y="35416"/>
                    <a:pt x="70967" y="35833"/>
                    <a:pt x="72258" y="35833"/>
                  </a:cubicBezTo>
                  <a:cubicBezTo>
                    <a:pt x="83225" y="35833"/>
                    <a:pt x="90967" y="37500"/>
                    <a:pt x="95483" y="40416"/>
                  </a:cubicBezTo>
                  <a:cubicBezTo>
                    <a:pt x="99354" y="42916"/>
                    <a:pt x="99354" y="45833"/>
                    <a:pt x="99354" y="47083"/>
                  </a:cubicBezTo>
                  <a:cubicBezTo>
                    <a:pt x="76129" y="54583"/>
                    <a:pt x="76129" y="54583"/>
                    <a:pt x="76129" y="54583"/>
                  </a:cubicBezTo>
                  <a:cubicBezTo>
                    <a:pt x="76129" y="55000"/>
                    <a:pt x="75483" y="55416"/>
                    <a:pt x="75483" y="55833"/>
                  </a:cubicBezTo>
                  <a:cubicBezTo>
                    <a:pt x="75483" y="56250"/>
                    <a:pt x="76129" y="56250"/>
                    <a:pt x="76774" y="56666"/>
                  </a:cubicBezTo>
                  <a:cubicBezTo>
                    <a:pt x="106451" y="61250"/>
                    <a:pt x="106451" y="61250"/>
                    <a:pt x="106451" y="61250"/>
                  </a:cubicBezTo>
                  <a:cubicBezTo>
                    <a:pt x="103870" y="66250"/>
                    <a:pt x="103870" y="66250"/>
                    <a:pt x="103870" y="66250"/>
                  </a:cubicBezTo>
                  <a:cubicBezTo>
                    <a:pt x="103870" y="66666"/>
                    <a:pt x="103870" y="66666"/>
                    <a:pt x="103870" y="67083"/>
                  </a:cubicBezTo>
                  <a:cubicBezTo>
                    <a:pt x="104516" y="67500"/>
                    <a:pt x="104516" y="67500"/>
                    <a:pt x="105161" y="67500"/>
                  </a:cubicBezTo>
                  <a:cubicBezTo>
                    <a:pt x="115483" y="70000"/>
                    <a:pt x="115483" y="70000"/>
                    <a:pt x="115483" y="70000"/>
                  </a:cubicBezTo>
                  <a:cubicBezTo>
                    <a:pt x="101935" y="81666"/>
                    <a:pt x="101935" y="81666"/>
                    <a:pt x="101935" y="81666"/>
                  </a:cubicBezTo>
                  <a:cubicBezTo>
                    <a:pt x="101935" y="82083"/>
                    <a:pt x="101935" y="82083"/>
                    <a:pt x="101935" y="82500"/>
                  </a:cubicBezTo>
                  <a:cubicBezTo>
                    <a:pt x="101935" y="96666"/>
                    <a:pt x="97419" y="102083"/>
                    <a:pt x="97419" y="102083"/>
                  </a:cubicBezTo>
                  <a:cubicBezTo>
                    <a:pt x="96774" y="102500"/>
                    <a:pt x="96774" y="102916"/>
                    <a:pt x="96774" y="102916"/>
                  </a:cubicBezTo>
                  <a:cubicBezTo>
                    <a:pt x="97419" y="103333"/>
                    <a:pt x="97419" y="103333"/>
                    <a:pt x="98064" y="103750"/>
                  </a:cubicBezTo>
                  <a:cubicBezTo>
                    <a:pt x="111612" y="105833"/>
                    <a:pt x="113548" y="112916"/>
                    <a:pt x="114193" y="116666"/>
                  </a:cubicBezTo>
                  <a:cubicBezTo>
                    <a:pt x="105806" y="112083"/>
                    <a:pt x="101935" y="112083"/>
                    <a:pt x="89677" y="111666"/>
                  </a:cubicBezTo>
                  <a:cubicBezTo>
                    <a:pt x="82580" y="111666"/>
                    <a:pt x="73548" y="111666"/>
                    <a:pt x="60000" y="110833"/>
                  </a:cubicBezTo>
                  <a:cubicBezTo>
                    <a:pt x="40000" y="109166"/>
                    <a:pt x="25806" y="104166"/>
                    <a:pt x="18709" y="95833"/>
                  </a:cubicBezTo>
                  <a:cubicBezTo>
                    <a:pt x="13548" y="89583"/>
                    <a:pt x="14193" y="83333"/>
                    <a:pt x="14193" y="83333"/>
                  </a:cubicBezTo>
                  <a:cubicBezTo>
                    <a:pt x="14193" y="83333"/>
                    <a:pt x="14193" y="83333"/>
                    <a:pt x="14193" y="83333"/>
                  </a:cubicBezTo>
                  <a:cubicBezTo>
                    <a:pt x="14193" y="83333"/>
                    <a:pt x="14193" y="78333"/>
                    <a:pt x="14193" y="69583"/>
                  </a:cubicBezTo>
                  <a:cubicBezTo>
                    <a:pt x="14193" y="53750"/>
                    <a:pt x="26451" y="49166"/>
                    <a:pt x="27096" y="49166"/>
                  </a:cubicBezTo>
                  <a:cubicBezTo>
                    <a:pt x="27096" y="49166"/>
                    <a:pt x="27741" y="48750"/>
                    <a:pt x="27741" y="48333"/>
                  </a:cubicBezTo>
                  <a:cubicBezTo>
                    <a:pt x="27741" y="32500"/>
                    <a:pt x="27741" y="32500"/>
                    <a:pt x="27741" y="32500"/>
                  </a:cubicBezTo>
                  <a:cubicBezTo>
                    <a:pt x="27741" y="32083"/>
                    <a:pt x="27741" y="32083"/>
                    <a:pt x="27096" y="31666"/>
                  </a:cubicBezTo>
                  <a:cubicBezTo>
                    <a:pt x="21935" y="28333"/>
                    <a:pt x="21935" y="28333"/>
                    <a:pt x="21935" y="28333"/>
                  </a:cubicBezTo>
                  <a:cubicBezTo>
                    <a:pt x="10322" y="20833"/>
                    <a:pt x="3225" y="10833"/>
                    <a:pt x="3225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645" y="11250"/>
                    <a:pt x="7096" y="21666"/>
                    <a:pt x="19354" y="29583"/>
                  </a:cubicBezTo>
                  <a:cubicBezTo>
                    <a:pt x="24516" y="32916"/>
                    <a:pt x="24516" y="32916"/>
                    <a:pt x="24516" y="32916"/>
                  </a:cubicBezTo>
                  <a:cubicBezTo>
                    <a:pt x="24516" y="47916"/>
                    <a:pt x="24516" y="47916"/>
                    <a:pt x="24516" y="47916"/>
                  </a:cubicBezTo>
                  <a:cubicBezTo>
                    <a:pt x="21290" y="49166"/>
                    <a:pt x="10967" y="54583"/>
                    <a:pt x="10967" y="69583"/>
                  </a:cubicBezTo>
                  <a:cubicBezTo>
                    <a:pt x="10967" y="77916"/>
                    <a:pt x="10967" y="82916"/>
                    <a:pt x="10967" y="83333"/>
                  </a:cubicBezTo>
                  <a:cubicBezTo>
                    <a:pt x="10967" y="84583"/>
                    <a:pt x="9677" y="109166"/>
                    <a:pt x="60000" y="112500"/>
                  </a:cubicBezTo>
                  <a:cubicBezTo>
                    <a:pt x="73548" y="113333"/>
                    <a:pt x="82580" y="113750"/>
                    <a:pt x="89677" y="113750"/>
                  </a:cubicBezTo>
                  <a:cubicBezTo>
                    <a:pt x="103225" y="114166"/>
                    <a:pt x="105161" y="114166"/>
                    <a:pt x="114193" y="119583"/>
                  </a:cubicBezTo>
                  <a:cubicBezTo>
                    <a:pt x="114838" y="119583"/>
                    <a:pt x="115483" y="120000"/>
                    <a:pt x="116129" y="119583"/>
                  </a:cubicBezTo>
                  <a:cubicBezTo>
                    <a:pt x="116774" y="119583"/>
                    <a:pt x="116774" y="119166"/>
                    <a:pt x="116774" y="118750"/>
                  </a:cubicBezTo>
                  <a:cubicBezTo>
                    <a:pt x="116774" y="118750"/>
                    <a:pt x="118709" y="105833"/>
                    <a:pt x="100645" y="102083"/>
                  </a:cubicBezTo>
                  <a:cubicBezTo>
                    <a:pt x="101935" y="99583"/>
                    <a:pt x="104516" y="93750"/>
                    <a:pt x="105161" y="82500"/>
                  </a:cubicBezTo>
                  <a:lnTo>
                    <a:pt x="119354" y="7000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1" name="Google Shape;81;p4"/>
            <p:cNvSpPr/>
            <p:nvPr/>
          </p:nvSpPr>
          <p:spPr>
            <a:xfrm>
              <a:off x="10672763" y="1581150"/>
              <a:ext cx="1192200" cy="1055700"/>
            </a:xfrm>
            <a:custGeom>
              <a:rect b="b" l="l" r="r" t="t"/>
              <a:pathLst>
                <a:path extrusionOk="0" h="120000" w="120000">
                  <a:moveTo>
                    <a:pt x="59730" y="120000"/>
                  </a:moveTo>
                  <a:cubicBezTo>
                    <a:pt x="26905" y="120000"/>
                    <a:pt x="0" y="95025"/>
                    <a:pt x="0" y="64568"/>
                  </a:cubicBezTo>
                  <a:cubicBezTo>
                    <a:pt x="0" y="49949"/>
                    <a:pt x="5919" y="35939"/>
                    <a:pt x="17219" y="25583"/>
                  </a:cubicBezTo>
                  <a:cubicBezTo>
                    <a:pt x="2152" y="2436"/>
                    <a:pt x="2152" y="2436"/>
                    <a:pt x="2152" y="2436"/>
                  </a:cubicBezTo>
                  <a:cubicBezTo>
                    <a:pt x="1614" y="1827"/>
                    <a:pt x="1614" y="1218"/>
                    <a:pt x="2152" y="609"/>
                  </a:cubicBezTo>
                  <a:cubicBezTo>
                    <a:pt x="2152" y="609"/>
                    <a:pt x="2690" y="0"/>
                    <a:pt x="2690" y="0"/>
                  </a:cubicBezTo>
                  <a:cubicBezTo>
                    <a:pt x="3228" y="0"/>
                    <a:pt x="3228" y="0"/>
                    <a:pt x="3228" y="0"/>
                  </a:cubicBezTo>
                  <a:cubicBezTo>
                    <a:pt x="39282" y="12182"/>
                    <a:pt x="39282" y="12182"/>
                    <a:pt x="39282" y="12182"/>
                  </a:cubicBezTo>
                  <a:cubicBezTo>
                    <a:pt x="45739" y="9746"/>
                    <a:pt x="52735" y="9137"/>
                    <a:pt x="59730" y="9137"/>
                  </a:cubicBezTo>
                  <a:cubicBezTo>
                    <a:pt x="93094" y="9137"/>
                    <a:pt x="119999" y="34111"/>
                    <a:pt x="119999" y="64568"/>
                  </a:cubicBezTo>
                  <a:cubicBezTo>
                    <a:pt x="119999" y="95025"/>
                    <a:pt x="93094" y="120000"/>
                    <a:pt x="59730" y="120000"/>
                  </a:cubicBezTo>
                  <a:close/>
                  <a:moveTo>
                    <a:pt x="59730" y="11573"/>
                  </a:moveTo>
                  <a:cubicBezTo>
                    <a:pt x="52735" y="11573"/>
                    <a:pt x="46278" y="12791"/>
                    <a:pt x="39820" y="15228"/>
                  </a:cubicBezTo>
                  <a:cubicBezTo>
                    <a:pt x="39282" y="15228"/>
                    <a:pt x="39282" y="15228"/>
                    <a:pt x="38744" y="15228"/>
                  </a:cubicBezTo>
                  <a:cubicBezTo>
                    <a:pt x="6457" y="4263"/>
                    <a:pt x="6457" y="4263"/>
                    <a:pt x="6457" y="4263"/>
                  </a:cubicBezTo>
                  <a:cubicBezTo>
                    <a:pt x="19910" y="24974"/>
                    <a:pt x="19910" y="24974"/>
                    <a:pt x="19910" y="24974"/>
                  </a:cubicBezTo>
                  <a:cubicBezTo>
                    <a:pt x="19910" y="25583"/>
                    <a:pt x="19910" y="26192"/>
                    <a:pt x="19372" y="26802"/>
                  </a:cubicBezTo>
                  <a:cubicBezTo>
                    <a:pt x="8609" y="37157"/>
                    <a:pt x="2152" y="50558"/>
                    <a:pt x="2152" y="64568"/>
                  </a:cubicBezTo>
                  <a:cubicBezTo>
                    <a:pt x="2152" y="93807"/>
                    <a:pt x="27982" y="117563"/>
                    <a:pt x="59730" y="117563"/>
                  </a:cubicBezTo>
                  <a:cubicBezTo>
                    <a:pt x="91479" y="117563"/>
                    <a:pt x="117309" y="93807"/>
                    <a:pt x="117309" y="64568"/>
                  </a:cubicBezTo>
                  <a:cubicBezTo>
                    <a:pt x="117309" y="35329"/>
                    <a:pt x="91479" y="11573"/>
                    <a:pt x="59730" y="1157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2" name="Google Shape;82;p4"/>
            <p:cNvSpPr/>
            <p:nvPr/>
          </p:nvSpPr>
          <p:spPr>
            <a:xfrm>
              <a:off x="10914063" y="1881188"/>
              <a:ext cx="679500" cy="531900"/>
            </a:xfrm>
            <a:custGeom>
              <a:rect b="b" l="l" r="r" t="t"/>
              <a:pathLst>
                <a:path extrusionOk="0" h="120000" w="120000">
                  <a:moveTo>
                    <a:pt x="92598" y="86060"/>
                  </a:moveTo>
                  <a:cubicBezTo>
                    <a:pt x="90708" y="84848"/>
                    <a:pt x="87874" y="84848"/>
                    <a:pt x="85984" y="86060"/>
                  </a:cubicBezTo>
                  <a:cubicBezTo>
                    <a:pt x="79370" y="76363"/>
                    <a:pt x="79370" y="76363"/>
                    <a:pt x="79370" y="76363"/>
                  </a:cubicBezTo>
                  <a:cubicBezTo>
                    <a:pt x="80314" y="73939"/>
                    <a:pt x="82204" y="71515"/>
                    <a:pt x="83149" y="69090"/>
                  </a:cubicBezTo>
                  <a:cubicBezTo>
                    <a:pt x="85039" y="64242"/>
                    <a:pt x="85984" y="59393"/>
                    <a:pt x="85039" y="54545"/>
                  </a:cubicBezTo>
                  <a:cubicBezTo>
                    <a:pt x="104881" y="47272"/>
                    <a:pt x="104881" y="47272"/>
                    <a:pt x="104881" y="47272"/>
                  </a:cubicBezTo>
                  <a:cubicBezTo>
                    <a:pt x="105826" y="48484"/>
                    <a:pt x="106771" y="49696"/>
                    <a:pt x="107716" y="50909"/>
                  </a:cubicBezTo>
                  <a:cubicBezTo>
                    <a:pt x="111496" y="53333"/>
                    <a:pt x="116220" y="50909"/>
                    <a:pt x="118110" y="46060"/>
                  </a:cubicBezTo>
                  <a:cubicBezTo>
                    <a:pt x="120000" y="41212"/>
                    <a:pt x="119055" y="35151"/>
                    <a:pt x="115275" y="32727"/>
                  </a:cubicBezTo>
                  <a:cubicBezTo>
                    <a:pt x="111496" y="30303"/>
                    <a:pt x="106771" y="31515"/>
                    <a:pt x="104881" y="36363"/>
                  </a:cubicBezTo>
                  <a:cubicBezTo>
                    <a:pt x="103937" y="38787"/>
                    <a:pt x="103937" y="40000"/>
                    <a:pt x="103937" y="41212"/>
                  </a:cubicBezTo>
                  <a:cubicBezTo>
                    <a:pt x="84094" y="49696"/>
                    <a:pt x="84094" y="49696"/>
                    <a:pt x="84094" y="49696"/>
                  </a:cubicBezTo>
                  <a:cubicBezTo>
                    <a:pt x="82204" y="44848"/>
                    <a:pt x="79370" y="41212"/>
                    <a:pt x="76535" y="38787"/>
                  </a:cubicBezTo>
                  <a:cubicBezTo>
                    <a:pt x="70866" y="35151"/>
                    <a:pt x="64251" y="36363"/>
                    <a:pt x="58582" y="40000"/>
                  </a:cubicBezTo>
                  <a:cubicBezTo>
                    <a:pt x="44409" y="16969"/>
                    <a:pt x="44409" y="16969"/>
                    <a:pt x="44409" y="16969"/>
                  </a:cubicBezTo>
                  <a:cubicBezTo>
                    <a:pt x="45354" y="16969"/>
                    <a:pt x="45354" y="16969"/>
                    <a:pt x="45354" y="15757"/>
                  </a:cubicBezTo>
                  <a:cubicBezTo>
                    <a:pt x="47244" y="10909"/>
                    <a:pt x="46299" y="4848"/>
                    <a:pt x="42519" y="2424"/>
                  </a:cubicBezTo>
                  <a:cubicBezTo>
                    <a:pt x="37795" y="0"/>
                    <a:pt x="33070" y="1212"/>
                    <a:pt x="31181" y="6060"/>
                  </a:cubicBezTo>
                  <a:cubicBezTo>
                    <a:pt x="29291" y="10909"/>
                    <a:pt x="31181" y="18181"/>
                    <a:pt x="34960" y="20606"/>
                  </a:cubicBezTo>
                  <a:cubicBezTo>
                    <a:pt x="36850" y="21818"/>
                    <a:pt x="38740" y="21818"/>
                    <a:pt x="41574" y="20606"/>
                  </a:cubicBezTo>
                  <a:cubicBezTo>
                    <a:pt x="55748" y="43636"/>
                    <a:pt x="55748" y="43636"/>
                    <a:pt x="55748" y="43636"/>
                  </a:cubicBezTo>
                  <a:cubicBezTo>
                    <a:pt x="54803" y="44848"/>
                    <a:pt x="53858" y="46060"/>
                    <a:pt x="52913" y="48484"/>
                  </a:cubicBezTo>
                  <a:cubicBezTo>
                    <a:pt x="51023" y="53333"/>
                    <a:pt x="50078" y="58181"/>
                    <a:pt x="51023" y="63030"/>
                  </a:cubicBezTo>
                  <a:cubicBezTo>
                    <a:pt x="16062" y="76363"/>
                    <a:pt x="16062" y="76363"/>
                    <a:pt x="16062" y="76363"/>
                  </a:cubicBezTo>
                  <a:cubicBezTo>
                    <a:pt x="15118" y="75151"/>
                    <a:pt x="14173" y="73939"/>
                    <a:pt x="13228" y="72727"/>
                  </a:cubicBezTo>
                  <a:cubicBezTo>
                    <a:pt x="9448" y="70303"/>
                    <a:pt x="4724" y="72727"/>
                    <a:pt x="1889" y="77575"/>
                  </a:cubicBezTo>
                  <a:cubicBezTo>
                    <a:pt x="0" y="82424"/>
                    <a:pt x="1889" y="88484"/>
                    <a:pt x="5669" y="90909"/>
                  </a:cubicBezTo>
                  <a:cubicBezTo>
                    <a:pt x="9448" y="93333"/>
                    <a:pt x="14173" y="92121"/>
                    <a:pt x="16062" y="87272"/>
                  </a:cubicBezTo>
                  <a:cubicBezTo>
                    <a:pt x="17007" y="84848"/>
                    <a:pt x="17007" y="83636"/>
                    <a:pt x="17007" y="82424"/>
                  </a:cubicBezTo>
                  <a:cubicBezTo>
                    <a:pt x="51968" y="67878"/>
                    <a:pt x="51968" y="67878"/>
                    <a:pt x="51968" y="67878"/>
                  </a:cubicBezTo>
                  <a:cubicBezTo>
                    <a:pt x="53858" y="71515"/>
                    <a:pt x="55748" y="75151"/>
                    <a:pt x="57637" y="76363"/>
                  </a:cubicBezTo>
                  <a:cubicBezTo>
                    <a:pt x="49133" y="98181"/>
                    <a:pt x="49133" y="98181"/>
                    <a:pt x="49133" y="98181"/>
                  </a:cubicBezTo>
                  <a:cubicBezTo>
                    <a:pt x="46299" y="96969"/>
                    <a:pt x="42519" y="99393"/>
                    <a:pt x="40629" y="103030"/>
                  </a:cubicBezTo>
                  <a:cubicBezTo>
                    <a:pt x="38740" y="107878"/>
                    <a:pt x="39685" y="113939"/>
                    <a:pt x="44409" y="117575"/>
                  </a:cubicBezTo>
                  <a:cubicBezTo>
                    <a:pt x="48188" y="119999"/>
                    <a:pt x="52913" y="117575"/>
                    <a:pt x="54803" y="112727"/>
                  </a:cubicBezTo>
                  <a:cubicBezTo>
                    <a:pt x="56692" y="109090"/>
                    <a:pt x="55748" y="104242"/>
                    <a:pt x="52913" y="100606"/>
                  </a:cubicBezTo>
                  <a:cubicBezTo>
                    <a:pt x="62362" y="80000"/>
                    <a:pt x="62362" y="80000"/>
                    <a:pt x="62362" y="80000"/>
                  </a:cubicBezTo>
                  <a:cubicBezTo>
                    <a:pt x="66141" y="81212"/>
                    <a:pt x="70866" y="81212"/>
                    <a:pt x="75590" y="78787"/>
                  </a:cubicBezTo>
                  <a:cubicBezTo>
                    <a:pt x="82204" y="89696"/>
                    <a:pt x="82204" y="89696"/>
                    <a:pt x="82204" y="89696"/>
                  </a:cubicBezTo>
                  <a:cubicBezTo>
                    <a:pt x="82204" y="89696"/>
                    <a:pt x="82204" y="90909"/>
                    <a:pt x="82204" y="90909"/>
                  </a:cubicBezTo>
                  <a:cubicBezTo>
                    <a:pt x="80314" y="95757"/>
                    <a:pt x="82204" y="101818"/>
                    <a:pt x="85984" y="104242"/>
                  </a:cubicBezTo>
                  <a:cubicBezTo>
                    <a:pt x="89763" y="106666"/>
                    <a:pt x="94488" y="105454"/>
                    <a:pt x="96377" y="99393"/>
                  </a:cubicBezTo>
                  <a:cubicBezTo>
                    <a:pt x="98267" y="94545"/>
                    <a:pt x="96377" y="88484"/>
                    <a:pt x="92598" y="86060"/>
                  </a:cubicBezTo>
                  <a:close/>
                  <a:moveTo>
                    <a:pt x="36850" y="15757"/>
                  </a:moveTo>
                  <a:cubicBezTo>
                    <a:pt x="34960" y="14545"/>
                    <a:pt x="34015" y="10909"/>
                    <a:pt x="34960" y="9696"/>
                  </a:cubicBezTo>
                  <a:cubicBezTo>
                    <a:pt x="35905" y="7272"/>
                    <a:pt x="38740" y="6060"/>
                    <a:pt x="39685" y="7272"/>
                  </a:cubicBezTo>
                  <a:cubicBezTo>
                    <a:pt x="41574" y="8484"/>
                    <a:pt x="42519" y="10909"/>
                    <a:pt x="41574" y="13333"/>
                  </a:cubicBezTo>
                  <a:cubicBezTo>
                    <a:pt x="40629" y="15757"/>
                    <a:pt x="38740" y="15757"/>
                    <a:pt x="36850" y="15757"/>
                  </a:cubicBezTo>
                  <a:close/>
                  <a:moveTo>
                    <a:pt x="113385" y="37575"/>
                  </a:moveTo>
                  <a:cubicBezTo>
                    <a:pt x="114330" y="38787"/>
                    <a:pt x="115275" y="41212"/>
                    <a:pt x="114330" y="43636"/>
                  </a:cubicBezTo>
                  <a:cubicBezTo>
                    <a:pt x="113385" y="46060"/>
                    <a:pt x="111496" y="47272"/>
                    <a:pt x="109606" y="46060"/>
                  </a:cubicBezTo>
                  <a:cubicBezTo>
                    <a:pt x="107716" y="44848"/>
                    <a:pt x="107716" y="41212"/>
                    <a:pt x="108661" y="40000"/>
                  </a:cubicBezTo>
                  <a:cubicBezTo>
                    <a:pt x="109606" y="37575"/>
                    <a:pt x="111496" y="36363"/>
                    <a:pt x="113385" y="37575"/>
                  </a:cubicBezTo>
                  <a:close/>
                  <a:moveTo>
                    <a:pt x="7559" y="86060"/>
                  </a:moveTo>
                  <a:cubicBezTo>
                    <a:pt x="5669" y="84848"/>
                    <a:pt x="5669" y="82424"/>
                    <a:pt x="6614" y="80000"/>
                  </a:cubicBezTo>
                  <a:cubicBezTo>
                    <a:pt x="6614" y="77575"/>
                    <a:pt x="9448" y="76363"/>
                    <a:pt x="10393" y="77575"/>
                  </a:cubicBezTo>
                  <a:cubicBezTo>
                    <a:pt x="12283" y="78787"/>
                    <a:pt x="13228" y="82424"/>
                    <a:pt x="12283" y="83636"/>
                  </a:cubicBezTo>
                  <a:cubicBezTo>
                    <a:pt x="11338" y="86060"/>
                    <a:pt x="9448" y="87272"/>
                    <a:pt x="7559" y="86060"/>
                  </a:cubicBezTo>
                  <a:close/>
                  <a:moveTo>
                    <a:pt x="51023" y="110303"/>
                  </a:moveTo>
                  <a:cubicBezTo>
                    <a:pt x="50078" y="112727"/>
                    <a:pt x="48188" y="112727"/>
                    <a:pt x="46299" y="111515"/>
                  </a:cubicBezTo>
                  <a:cubicBezTo>
                    <a:pt x="44409" y="110303"/>
                    <a:pt x="43464" y="107878"/>
                    <a:pt x="44409" y="105454"/>
                  </a:cubicBezTo>
                  <a:cubicBezTo>
                    <a:pt x="45354" y="104242"/>
                    <a:pt x="47244" y="103030"/>
                    <a:pt x="49133" y="104242"/>
                  </a:cubicBezTo>
                  <a:cubicBezTo>
                    <a:pt x="51023" y="105454"/>
                    <a:pt x="51968" y="107878"/>
                    <a:pt x="51023" y="110303"/>
                  </a:cubicBezTo>
                  <a:close/>
                  <a:moveTo>
                    <a:pt x="62362" y="73939"/>
                  </a:moveTo>
                  <a:cubicBezTo>
                    <a:pt x="55748" y="69090"/>
                    <a:pt x="52913" y="59393"/>
                    <a:pt x="56692" y="50909"/>
                  </a:cubicBezTo>
                  <a:cubicBezTo>
                    <a:pt x="59527" y="42424"/>
                    <a:pt x="68031" y="40000"/>
                    <a:pt x="73700" y="43636"/>
                  </a:cubicBezTo>
                  <a:cubicBezTo>
                    <a:pt x="80314" y="48484"/>
                    <a:pt x="83149" y="58181"/>
                    <a:pt x="79370" y="66666"/>
                  </a:cubicBezTo>
                  <a:cubicBezTo>
                    <a:pt x="75590" y="75151"/>
                    <a:pt x="68031" y="77575"/>
                    <a:pt x="62362" y="73939"/>
                  </a:cubicBezTo>
                  <a:close/>
                  <a:moveTo>
                    <a:pt x="87874" y="99393"/>
                  </a:moveTo>
                  <a:cubicBezTo>
                    <a:pt x="85984" y="98181"/>
                    <a:pt x="85039" y="95757"/>
                    <a:pt x="85984" y="93333"/>
                  </a:cubicBezTo>
                  <a:cubicBezTo>
                    <a:pt x="86929" y="90909"/>
                    <a:pt x="88818" y="89696"/>
                    <a:pt x="90708" y="90909"/>
                  </a:cubicBezTo>
                  <a:cubicBezTo>
                    <a:pt x="92598" y="92121"/>
                    <a:pt x="93543" y="94545"/>
                    <a:pt x="92598" y="96969"/>
                  </a:cubicBezTo>
                  <a:cubicBezTo>
                    <a:pt x="91653" y="99393"/>
                    <a:pt x="89763" y="100606"/>
                    <a:pt x="87874" y="9939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+ 1 column" type="tx">
  <p:cSld name="TITLE_AND_BODY"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5"/>
          <p:cNvSpPr/>
          <p:nvPr/>
        </p:nvSpPr>
        <p:spPr>
          <a:xfrm>
            <a:off x="8808000" y="2208279"/>
            <a:ext cx="336000" cy="7272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5" name="Google Shape;85;p5"/>
          <p:cNvSpPr txBox="1"/>
          <p:nvPr>
            <p:ph idx="12" type="sldNum"/>
          </p:nvPr>
        </p:nvSpPr>
        <p:spPr>
          <a:xfrm>
            <a:off x="8808000" y="2208279"/>
            <a:ext cx="336000" cy="727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86" name="Google Shape;86;p5"/>
          <p:cNvSpPr/>
          <p:nvPr/>
        </p:nvSpPr>
        <p:spPr>
          <a:xfrm>
            <a:off x="0" y="0"/>
            <a:ext cx="6096000" cy="51435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7" name="Google Shape;87;p5"/>
          <p:cNvSpPr txBox="1"/>
          <p:nvPr>
            <p:ph type="title"/>
          </p:nvPr>
        </p:nvSpPr>
        <p:spPr>
          <a:xfrm>
            <a:off x="457200" y="586975"/>
            <a:ext cx="5138700" cy="857400"/>
          </a:xfrm>
          <a:prstGeom prst="rect">
            <a:avLst/>
          </a:prstGeom>
        </p:spPr>
        <p:txBody>
          <a:bodyPr anchorCtr="0" anchor="b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88" name="Google Shape;88;p5"/>
          <p:cNvSpPr txBox="1"/>
          <p:nvPr>
            <p:ph idx="1" type="body"/>
          </p:nvPr>
        </p:nvSpPr>
        <p:spPr>
          <a:xfrm>
            <a:off x="457200" y="1657350"/>
            <a:ext cx="5138700" cy="31809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81000" lvl="0" marL="457200">
              <a:spcBef>
                <a:spcPts val="600"/>
              </a:spcBef>
              <a:spcAft>
                <a:spcPts val="0"/>
              </a:spcAft>
              <a:buSzPts val="2400"/>
              <a:buChar char="▹"/>
              <a:defRPr/>
            </a:lvl1pPr>
            <a:lvl2pPr indent="-381000" lvl="1" marL="914400">
              <a:spcBef>
                <a:spcPts val="0"/>
              </a:spcBef>
              <a:spcAft>
                <a:spcPts val="0"/>
              </a:spcAft>
              <a:buSzPts val="2400"/>
              <a:buChar char="￭"/>
              <a:defRPr/>
            </a:lvl2pPr>
            <a:lvl3pPr indent="-381000" lvl="2" marL="1371600">
              <a:spcBef>
                <a:spcPts val="0"/>
              </a:spcBef>
              <a:spcAft>
                <a:spcPts val="0"/>
              </a:spcAft>
              <a:buSzPts val="2400"/>
              <a:buChar char="⬝"/>
              <a:defRPr/>
            </a:lvl3pPr>
            <a:lvl4pPr indent="-381000" lvl="3" marL="1828800">
              <a:spcBef>
                <a:spcPts val="0"/>
              </a:spcBef>
              <a:spcAft>
                <a:spcPts val="0"/>
              </a:spcAft>
              <a:buSzPts val="2400"/>
              <a:buChar char="●"/>
              <a:defRPr/>
            </a:lvl4pPr>
            <a:lvl5pPr indent="-381000" lvl="4" marL="2286000">
              <a:spcBef>
                <a:spcPts val="0"/>
              </a:spcBef>
              <a:spcAft>
                <a:spcPts val="0"/>
              </a:spcAft>
              <a:buSzPts val="2400"/>
              <a:buChar char="○"/>
              <a:defRPr/>
            </a:lvl5pPr>
            <a:lvl6pPr indent="-381000" lvl="5" marL="2743200">
              <a:spcBef>
                <a:spcPts val="0"/>
              </a:spcBef>
              <a:spcAft>
                <a:spcPts val="0"/>
              </a:spcAft>
              <a:buSzPts val="2400"/>
              <a:buChar char="■"/>
              <a:defRPr/>
            </a:lvl6pPr>
            <a:lvl7pPr indent="-381000" lvl="6" marL="3200400">
              <a:spcBef>
                <a:spcPts val="0"/>
              </a:spcBef>
              <a:spcAft>
                <a:spcPts val="0"/>
              </a:spcAft>
              <a:buSzPts val="2400"/>
              <a:buChar char="●"/>
              <a:defRPr/>
            </a:lvl7pPr>
            <a:lvl8pPr indent="-381000" lvl="7" marL="3657600">
              <a:spcBef>
                <a:spcPts val="0"/>
              </a:spcBef>
              <a:spcAft>
                <a:spcPts val="0"/>
              </a:spcAft>
              <a:buSzPts val="2400"/>
              <a:buChar char="○"/>
              <a:defRPr/>
            </a:lvl8pPr>
            <a:lvl9pPr indent="-381000" lvl="8" marL="4114800">
              <a:spcBef>
                <a:spcPts val="0"/>
              </a:spcBef>
              <a:spcAft>
                <a:spcPts val="0"/>
              </a:spcAft>
              <a:buSzPts val="2400"/>
              <a:buChar char="■"/>
              <a:defRPr/>
            </a:lvl9pPr>
          </a:lstStyle>
          <a:p/>
        </p:txBody>
      </p:sp>
      <p:grpSp>
        <p:nvGrpSpPr>
          <p:cNvPr id="89" name="Google Shape;89;p5"/>
          <p:cNvGrpSpPr/>
          <p:nvPr/>
        </p:nvGrpSpPr>
        <p:grpSpPr>
          <a:xfrm>
            <a:off x="6422240" y="-62"/>
            <a:ext cx="1652475" cy="2270250"/>
            <a:chOff x="0" y="855663"/>
            <a:chExt cx="1652475" cy="2270250"/>
          </a:xfrm>
        </p:grpSpPr>
        <p:sp>
          <p:nvSpPr>
            <p:cNvPr id="90" name="Google Shape;90;p5"/>
            <p:cNvSpPr/>
            <p:nvPr/>
          </p:nvSpPr>
          <p:spPr>
            <a:xfrm>
              <a:off x="277813" y="2616200"/>
              <a:ext cx="230100" cy="20700"/>
            </a:xfrm>
            <a:custGeom>
              <a:rect b="b" l="l" r="r" t="t"/>
              <a:pathLst>
                <a:path extrusionOk="0" h="120000" w="120000">
                  <a:moveTo>
                    <a:pt x="111627" y="0"/>
                  </a:moveTo>
                  <a:cubicBezTo>
                    <a:pt x="5581" y="0"/>
                    <a:pt x="5581" y="0"/>
                    <a:pt x="5581" y="0"/>
                  </a:cubicBezTo>
                  <a:cubicBezTo>
                    <a:pt x="2790" y="0"/>
                    <a:pt x="0" y="30000"/>
                    <a:pt x="0" y="60000"/>
                  </a:cubicBezTo>
                  <a:cubicBezTo>
                    <a:pt x="0" y="90000"/>
                    <a:pt x="2790" y="120000"/>
                    <a:pt x="5581" y="120000"/>
                  </a:cubicBezTo>
                  <a:cubicBezTo>
                    <a:pt x="111627" y="120000"/>
                    <a:pt x="111627" y="120000"/>
                    <a:pt x="111627" y="120000"/>
                  </a:cubicBezTo>
                  <a:cubicBezTo>
                    <a:pt x="117209" y="120000"/>
                    <a:pt x="120000" y="90000"/>
                    <a:pt x="120000" y="60000"/>
                  </a:cubicBezTo>
                  <a:cubicBezTo>
                    <a:pt x="120000" y="30000"/>
                    <a:pt x="117209" y="0"/>
                    <a:pt x="11162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1" name="Google Shape;91;p5"/>
            <p:cNvSpPr/>
            <p:nvPr/>
          </p:nvSpPr>
          <p:spPr>
            <a:xfrm>
              <a:off x="0" y="2208213"/>
              <a:ext cx="1257300" cy="917700"/>
            </a:xfrm>
            <a:custGeom>
              <a:rect b="b" l="l" r="r" t="t"/>
              <a:pathLst>
                <a:path extrusionOk="0" h="120000" w="120000">
                  <a:moveTo>
                    <a:pt x="118978" y="0"/>
                  </a:moveTo>
                  <a:cubicBezTo>
                    <a:pt x="69446" y="0"/>
                    <a:pt x="69446" y="0"/>
                    <a:pt x="69446" y="0"/>
                  </a:cubicBezTo>
                  <a:cubicBezTo>
                    <a:pt x="69446" y="3508"/>
                    <a:pt x="69446" y="3508"/>
                    <a:pt x="69446" y="3508"/>
                  </a:cubicBezTo>
                  <a:cubicBezTo>
                    <a:pt x="117446" y="3508"/>
                    <a:pt x="117446" y="3508"/>
                    <a:pt x="117446" y="3508"/>
                  </a:cubicBezTo>
                  <a:cubicBezTo>
                    <a:pt x="117446" y="105964"/>
                    <a:pt x="117446" y="105964"/>
                    <a:pt x="117446" y="105964"/>
                  </a:cubicBezTo>
                  <a:cubicBezTo>
                    <a:pt x="111829" y="105964"/>
                    <a:pt x="111829" y="105964"/>
                    <a:pt x="111829" y="105964"/>
                  </a:cubicBezTo>
                  <a:cubicBezTo>
                    <a:pt x="111829" y="13333"/>
                    <a:pt x="111829" y="13333"/>
                    <a:pt x="111829" y="13333"/>
                  </a:cubicBezTo>
                  <a:cubicBezTo>
                    <a:pt x="111829" y="12631"/>
                    <a:pt x="111319" y="11929"/>
                    <a:pt x="110297" y="11929"/>
                  </a:cubicBezTo>
                  <a:cubicBezTo>
                    <a:pt x="69446" y="11929"/>
                    <a:pt x="69446" y="11929"/>
                    <a:pt x="69446" y="11929"/>
                  </a:cubicBezTo>
                  <a:cubicBezTo>
                    <a:pt x="69446" y="15438"/>
                    <a:pt x="69446" y="15438"/>
                    <a:pt x="69446" y="15438"/>
                  </a:cubicBezTo>
                  <a:cubicBezTo>
                    <a:pt x="109276" y="15438"/>
                    <a:pt x="109276" y="15438"/>
                    <a:pt x="109276" y="15438"/>
                  </a:cubicBezTo>
                  <a:cubicBezTo>
                    <a:pt x="109276" y="116491"/>
                    <a:pt x="109276" y="116491"/>
                    <a:pt x="109276" y="116491"/>
                  </a:cubicBezTo>
                  <a:cubicBezTo>
                    <a:pt x="2553" y="116491"/>
                    <a:pt x="2553" y="116491"/>
                    <a:pt x="2553" y="116491"/>
                  </a:cubicBezTo>
                  <a:cubicBezTo>
                    <a:pt x="2553" y="15438"/>
                    <a:pt x="2553" y="15438"/>
                    <a:pt x="2553" y="15438"/>
                  </a:cubicBezTo>
                  <a:cubicBezTo>
                    <a:pt x="21446" y="15438"/>
                    <a:pt x="21446" y="15438"/>
                    <a:pt x="21446" y="15438"/>
                  </a:cubicBezTo>
                  <a:cubicBezTo>
                    <a:pt x="20936" y="14035"/>
                    <a:pt x="20425" y="13333"/>
                    <a:pt x="20425" y="11929"/>
                  </a:cubicBezTo>
                  <a:cubicBezTo>
                    <a:pt x="10723" y="11929"/>
                    <a:pt x="10723" y="11929"/>
                    <a:pt x="10723" y="11929"/>
                  </a:cubicBezTo>
                  <a:cubicBezTo>
                    <a:pt x="10723" y="3508"/>
                    <a:pt x="10723" y="3508"/>
                    <a:pt x="10723" y="3508"/>
                  </a:cubicBezTo>
                  <a:cubicBezTo>
                    <a:pt x="19914" y="3508"/>
                    <a:pt x="19914" y="3508"/>
                    <a:pt x="19914" y="3508"/>
                  </a:cubicBezTo>
                  <a:cubicBezTo>
                    <a:pt x="19914" y="0"/>
                    <a:pt x="19914" y="0"/>
                    <a:pt x="19914" y="0"/>
                  </a:cubicBezTo>
                  <a:cubicBezTo>
                    <a:pt x="9191" y="0"/>
                    <a:pt x="9191" y="0"/>
                    <a:pt x="9191" y="0"/>
                  </a:cubicBezTo>
                  <a:cubicBezTo>
                    <a:pt x="8680" y="0"/>
                    <a:pt x="8170" y="1403"/>
                    <a:pt x="8170" y="2105"/>
                  </a:cubicBezTo>
                  <a:cubicBezTo>
                    <a:pt x="8170" y="11929"/>
                    <a:pt x="8170" y="11929"/>
                    <a:pt x="8170" y="11929"/>
                  </a:cubicBezTo>
                  <a:cubicBezTo>
                    <a:pt x="1021" y="11929"/>
                    <a:pt x="1021" y="11929"/>
                    <a:pt x="1021" y="11929"/>
                  </a:cubicBezTo>
                  <a:cubicBezTo>
                    <a:pt x="510" y="11929"/>
                    <a:pt x="0" y="12631"/>
                    <a:pt x="0" y="13333"/>
                  </a:cubicBezTo>
                  <a:cubicBezTo>
                    <a:pt x="0" y="118596"/>
                    <a:pt x="0" y="118596"/>
                    <a:pt x="0" y="118596"/>
                  </a:cubicBezTo>
                  <a:cubicBezTo>
                    <a:pt x="0" y="119298"/>
                    <a:pt x="510" y="120000"/>
                    <a:pt x="1021" y="120000"/>
                  </a:cubicBezTo>
                  <a:cubicBezTo>
                    <a:pt x="110297" y="120000"/>
                    <a:pt x="110297" y="120000"/>
                    <a:pt x="110297" y="120000"/>
                  </a:cubicBezTo>
                  <a:cubicBezTo>
                    <a:pt x="111319" y="120000"/>
                    <a:pt x="111829" y="119298"/>
                    <a:pt x="111829" y="118596"/>
                  </a:cubicBezTo>
                  <a:cubicBezTo>
                    <a:pt x="111829" y="108771"/>
                    <a:pt x="111829" y="108771"/>
                    <a:pt x="111829" y="108771"/>
                  </a:cubicBezTo>
                  <a:cubicBezTo>
                    <a:pt x="118978" y="108771"/>
                    <a:pt x="118978" y="108771"/>
                    <a:pt x="118978" y="108771"/>
                  </a:cubicBezTo>
                  <a:cubicBezTo>
                    <a:pt x="119489" y="108771"/>
                    <a:pt x="120000" y="108070"/>
                    <a:pt x="120000" y="107368"/>
                  </a:cubicBezTo>
                  <a:cubicBezTo>
                    <a:pt x="120000" y="2105"/>
                    <a:pt x="120000" y="2105"/>
                    <a:pt x="120000" y="2105"/>
                  </a:cubicBezTo>
                  <a:cubicBezTo>
                    <a:pt x="120000" y="1403"/>
                    <a:pt x="119489" y="0"/>
                    <a:pt x="11897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2" name="Google Shape;92;p5"/>
            <p:cNvSpPr/>
            <p:nvPr/>
          </p:nvSpPr>
          <p:spPr>
            <a:xfrm>
              <a:off x="133350" y="2701925"/>
              <a:ext cx="374700" cy="22200"/>
            </a:xfrm>
            <a:custGeom>
              <a:rect b="b" l="l" r="r" t="t"/>
              <a:pathLst>
                <a:path extrusionOk="0" h="120000" w="120000">
                  <a:moveTo>
                    <a:pt x="114857" y="0"/>
                  </a:moveTo>
                  <a:cubicBezTo>
                    <a:pt x="3428" y="0"/>
                    <a:pt x="3428" y="0"/>
                    <a:pt x="3428" y="0"/>
                  </a:cubicBezTo>
                  <a:cubicBezTo>
                    <a:pt x="1714" y="0"/>
                    <a:pt x="0" y="30000"/>
                    <a:pt x="0" y="60000"/>
                  </a:cubicBezTo>
                  <a:cubicBezTo>
                    <a:pt x="0" y="90000"/>
                    <a:pt x="1714" y="120000"/>
                    <a:pt x="3428" y="120000"/>
                  </a:cubicBezTo>
                  <a:cubicBezTo>
                    <a:pt x="114857" y="120000"/>
                    <a:pt x="114857" y="120000"/>
                    <a:pt x="114857" y="120000"/>
                  </a:cubicBezTo>
                  <a:cubicBezTo>
                    <a:pt x="118285" y="120000"/>
                    <a:pt x="120000" y="90000"/>
                    <a:pt x="120000" y="60000"/>
                  </a:cubicBezTo>
                  <a:cubicBezTo>
                    <a:pt x="120000" y="30000"/>
                    <a:pt x="118285" y="0"/>
                    <a:pt x="11485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3" name="Google Shape;93;p5"/>
            <p:cNvSpPr/>
            <p:nvPr/>
          </p:nvSpPr>
          <p:spPr>
            <a:xfrm>
              <a:off x="133350" y="2959100"/>
              <a:ext cx="374700" cy="27000"/>
            </a:xfrm>
            <a:custGeom>
              <a:rect b="b" l="l" r="r" t="t"/>
              <a:pathLst>
                <a:path extrusionOk="0" h="120000" w="120000">
                  <a:moveTo>
                    <a:pt x="114857" y="0"/>
                  </a:moveTo>
                  <a:cubicBezTo>
                    <a:pt x="3428" y="0"/>
                    <a:pt x="3428" y="0"/>
                    <a:pt x="3428" y="0"/>
                  </a:cubicBezTo>
                  <a:cubicBezTo>
                    <a:pt x="1714" y="0"/>
                    <a:pt x="0" y="24000"/>
                    <a:pt x="0" y="48000"/>
                  </a:cubicBezTo>
                  <a:cubicBezTo>
                    <a:pt x="0" y="96000"/>
                    <a:pt x="1714" y="120000"/>
                    <a:pt x="3428" y="120000"/>
                  </a:cubicBezTo>
                  <a:cubicBezTo>
                    <a:pt x="114857" y="120000"/>
                    <a:pt x="114857" y="120000"/>
                    <a:pt x="114857" y="120000"/>
                  </a:cubicBezTo>
                  <a:cubicBezTo>
                    <a:pt x="118285" y="120000"/>
                    <a:pt x="120000" y="96000"/>
                    <a:pt x="120000" y="48000"/>
                  </a:cubicBezTo>
                  <a:cubicBezTo>
                    <a:pt x="120000" y="24000"/>
                    <a:pt x="118285" y="0"/>
                    <a:pt x="11485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4" name="Google Shape;94;p5"/>
            <p:cNvSpPr/>
            <p:nvPr/>
          </p:nvSpPr>
          <p:spPr>
            <a:xfrm>
              <a:off x="133350" y="2787650"/>
              <a:ext cx="374700" cy="27000"/>
            </a:xfrm>
            <a:custGeom>
              <a:rect b="b" l="l" r="r" t="t"/>
              <a:pathLst>
                <a:path extrusionOk="0" h="120000" w="120000">
                  <a:moveTo>
                    <a:pt x="114857" y="0"/>
                  </a:moveTo>
                  <a:cubicBezTo>
                    <a:pt x="3428" y="0"/>
                    <a:pt x="3428" y="0"/>
                    <a:pt x="3428" y="0"/>
                  </a:cubicBezTo>
                  <a:cubicBezTo>
                    <a:pt x="1714" y="0"/>
                    <a:pt x="0" y="24000"/>
                    <a:pt x="0" y="48000"/>
                  </a:cubicBezTo>
                  <a:cubicBezTo>
                    <a:pt x="0" y="72000"/>
                    <a:pt x="1714" y="120000"/>
                    <a:pt x="3428" y="120000"/>
                  </a:cubicBezTo>
                  <a:cubicBezTo>
                    <a:pt x="114857" y="120000"/>
                    <a:pt x="114857" y="120000"/>
                    <a:pt x="114857" y="120000"/>
                  </a:cubicBezTo>
                  <a:cubicBezTo>
                    <a:pt x="118285" y="120000"/>
                    <a:pt x="120000" y="72000"/>
                    <a:pt x="120000" y="48000"/>
                  </a:cubicBezTo>
                  <a:cubicBezTo>
                    <a:pt x="120000" y="24000"/>
                    <a:pt x="118285" y="0"/>
                    <a:pt x="11485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5" name="Google Shape;95;p5"/>
            <p:cNvSpPr/>
            <p:nvPr/>
          </p:nvSpPr>
          <p:spPr>
            <a:xfrm>
              <a:off x="133350" y="2873375"/>
              <a:ext cx="374700" cy="27000"/>
            </a:xfrm>
            <a:custGeom>
              <a:rect b="b" l="l" r="r" t="t"/>
              <a:pathLst>
                <a:path extrusionOk="0" h="120000" w="120000">
                  <a:moveTo>
                    <a:pt x="114857" y="0"/>
                  </a:moveTo>
                  <a:cubicBezTo>
                    <a:pt x="3428" y="0"/>
                    <a:pt x="3428" y="0"/>
                    <a:pt x="3428" y="0"/>
                  </a:cubicBezTo>
                  <a:cubicBezTo>
                    <a:pt x="1714" y="0"/>
                    <a:pt x="0" y="24000"/>
                    <a:pt x="0" y="48000"/>
                  </a:cubicBezTo>
                  <a:cubicBezTo>
                    <a:pt x="0" y="96000"/>
                    <a:pt x="1714" y="120000"/>
                    <a:pt x="3428" y="120000"/>
                  </a:cubicBezTo>
                  <a:cubicBezTo>
                    <a:pt x="114857" y="120000"/>
                    <a:pt x="114857" y="120000"/>
                    <a:pt x="114857" y="120000"/>
                  </a:cubicBezTo>
                  <a:cubicBezTo>
                    <a:pt x="118285" y="120000"/>
                    <a:pt x="120000" y="96000"/>
                    <a:pt x="120000" y="48000"/>
                  </a:cubicBezTo>
                  <a:cubicBezTo>
                    <a:pt x="120000" y="24000"/>
                    <a:pt x="118285" y="0"/>
                    <a:pt x="11485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6" name="Google Shape;96;p5"/>
            <p:cNvSpPr/>
            <p:nvPr/>
          </p:nvSpPr>
          <p:spPr>
            <a:xfrm>
              <a:off x="598488" y="2616200"/>
              <a:ext cx="444600" cy="376200"/>
            </a:xfrm>
            <a:custGeom>
              <a:rect b="b" l="l" r="r" t="t"/>
              <a:pathLst>
                <a:path extrusionOk="0" h="120000" w="120000">
                  <a:moveTo>
                    <a:pt x="117108" y="0"/>
                  </a:moveTo>
                  <a:cubicBezTo>
                    <a:pt x="92530" y="0"/>
                    <a:pt x="92530" y="0"/>
                    <a:pt x="92530" y="0"/>
                  </a:cubicBezTo>
                  <a:cubicBezTo>
                    <a:pt x="91084" y="0"/>
                    <a:pt x="89638" y="1714"/>
                    <a:pt x="89638" y="3428"/>
                  </a:cubicBezTo>
                  <a:cubicBezTo>
                    <a:pt x="89638" y="32571"/>
                    <a:pt x="89638" y="32571"/>
                    <a:pt x="89638" y="32571"/>
                  </a:cubicBezTo>
                  <a:cubicBezTo>
                    <a:pt x="89638" y="34285"/>
                    <a:pt x="91084" y="36000"/>
                    <a:pt x="92530" y="36000"/>
                  </a:cubicBezTo>
                  <a:cubicBezTo>
                    <a:pt x="99759" y="36000"/>
                    <a:pt x="99759" y="36000"/>
                    <a:pt x="99759" y="36000"/>
                  </a:cubicBezTo>
                  <a:cubicBezTo>
                    <a:pt x="99759" y="58285"/>
                    <a:pt x="99759" y="58285"/>
                    <a:pt x="99759" y="58285"/>
                  </a:cubicBezTo>
                  <a:cubicBezTo>
                    <a:pt x="65060" y="58285"/>
                    <a:pt x="65060" y="58285"/>
                    <a:pt x="65060" y="58285"/>
                  </a:cubicBezTo>
                  <a:cubicBezTo>
                    <a:pt x="65060" y="36000"/>
                    <a:pt x="65060" y="36000"/>
                    <a:pt x="65060" y="36000"/>
                  </a:cubicBezTo>
                  <a:cubicBezTo>
                    <a:pt x="72289" y="36000"/>
                    <a:pt x="72289" y="36000"/>
                    <a:pt x="72289" y="36000"/>
                  </a:cubicBezTo>
                  <a:cubicBezTo>
                    <a:pt x="73734" y="36000"/>
                    <a:pt x="75180" y="34285"/>
                    <a:pt x="75180" y="32571"/>
                  </a:cubicBezTo>
                  <a:cubicBezTo>
                    <a:pt x="75180" y="3428"/>
                    <a:pt x="75180" y="3428"/>
                    <a:pt x="75180" y="3428"/>
                  </a:cubicBezTo>
                  <a:cubicBezTo>
                    <a:pt x="75180" y="1714"/>
                    <a:pt x="73734" y="0"/>
                    <a:pt x="72289" y="0"/>
                  </a:cubicBezTo>
                  <a:cubicBezTo>
                    <a:pt x="47710" y="0"/>
                    <a:pt x="47710" y="0"/>
                    <a:pt x="47710" y="0"/>
                  </a:cubicBezTo>
                  <a:cubicBezTo>
                    <a:pt x="46265" y="0"/>
                    <a:pt x="44819" y="1714"/>
                    <a:pt x="44819" y="3428"/>
                  </a:cubicBezTo>
                  <a:cubicBezTo>
                    <a:pt x="44819" y="32571"/>
                    <a:pt x="44819" y="32571"/>
                    <a:pt x="44819" y="32571"/>
                  </a:cubicBezTo>
                  <a:cubicBezTo>
                    <a:pt x="44819" y="34285"/>
                    <a:pt x="46265" y="36000"/>
                    <a:pt x="47710" y="36000"/>
                  </a:cubicBezTo>
                  <a:cubicBezTo>
                    <a:pt x="59277" y="36000"/>
                    <a:pt x="59277" y="36000"/>
                    <a:pt x="59277" y="36000"/>
                  </a:cubicBezTo>
                  <a:cubicBezTo>
                    <a:pt x="59277" y="58285"/>
                    <a:pt x="59277" y="58285"/>
                    <a:pt x="59277" y="58285"/>
                  </a:cubicBezTo>
                  <a:cubicBezTo>
                    <a:pt x="20240" y="58285"/>
                    <a:pt x="20240" y="58285"/>
                    <a:pt x="20240" y="58285"/>
                  </a:cubicBezTo>
                  <a:cubicBezTo>
                    <a:pt x="20240" y="36000"/>
                    <a:pt x="20240" y="36000"/>
                    <a:pt x="20240" y="36000"/>
                  </a:cubicBezTo>
                  <a:cubicBezTo>
                    <a:pt x="27469" y="36000"/>
                    <a:pt x="27469" y="36000"/>
                    <a:pt x="27469" y="36000"/>
                  </a:cubicBezTo>
                  <a:cubicBezTo>
                    <a:pt x="28915" y="36000"/>
                    <a:pt x="30361" y="34285"/>
                    <a:pt x="30361" y="32571"/>
                  </a:cubicBezTo>
                  <a:cubicBezTo>
                    <a:pt x="30361" y="3428"/>
                    <a:pt x="30361" y="3428"/>
                    <a:pt x="30361" y="3428"/>
                  </a:cubicBezTo>
                  <a:cubicBezTo>
                    <a:pt x="30361" y="1714"/>
                    <a:pt x="28915" y="0"/>
                    <a:pt x="27469" y="0"/>
                  </a:cubicBezTo>
                  <a:cubicBezTo>
                    <a:pt x="2891" y="0"/>
                    <a:pt x="2891" y="0"/>
                    <a:pt x="2891" y="0"/>
                  </a:cubicBezTo>
                  <a:cubicBezTo>
                    <a:pt x="1445" y="0"/>
                    <a:pt x="0" y="1714"/>
                    <a:pt x="0" y="3428"/>
                  </a:cubicBezTo>
                  <a:cubicBezTo>
                    <a:pt x="0" y="32571"/>
                    <a:pt x="0" y="32571"/>
                    <a:pt x="0" y="32571"/>
                  </a:cubicBezTo>
                  <a:cubicBezTo>
                    <a:pt x="0" y="34285"/>
                    <a:pt x="1445" y="36000"/>
                    <a:pt x="2891" y="36000"/>
                  </a:cubicBezTo>
                  <a:cubicBezTo>
                    <a:pt x="14457" y="36000"/>
                    <a:pt x="14457" y="36000"/>
                    <a:pt x="14457" y="36000"/>
                  </a:cubicBezTo>
                  <a:cubicBezTo>
                    <a:pt x="14457" y="61714"/>
                    <a:pt x="14457" y="61714"/>
                    <a:pt x="14457" y="61714"/>
                  </a:cubicBezTo>
                  <a:cubicBezTo>
                    <a:pt x="14457" y="63428"/>
                    <a:pt x="15903" y="65142"/>
                    <a:pt x="17349" y="65142"/>
                  </a:cubicBezTo>
                  <a:cubicBezTo>
                    <a:pt x="59277" y="65142"/>
                    <a:pt x="59277" y="65142"/>
                    <a:pt x="59277" y="65142"/>
                  </a:cubicBezTo>
                  <a:cubicBezTo>
                    <a:pt x="59277" y="89142"/>
                    <a:pt x="59277" y="89142"/>
                    <a:pt x="59277" y="89142"/>
                  </a:cubicBezTo>
                  <a:cubicBezTo>
                    <a:pt x="23132" y="89142"/>
                    <a:pt x="23132" y="89142"/>
                    <a:pt x="23132" y="89142"/>
                  </a:cubicBezTo>
                  <a:cubicBezTo>
                    <a:pt x="21686" y="89142"/>
                    <a:pt x="20240" y="90857"/>
                    <a:pt x="20240" y="92571"/>
                  </a:cubicBezTo>
                  <a:cubicBezTo>
                    <a:pt x="20240" y="116571"/>
                    <a:pt x="20240" y="116571"/>
                    <a:pt x="20240" y="116571"/>
                  </a:cubicBezTo>
                  <a:cubicBezTo>
                    <a:pt x="20240" y="118285"/>
                    <a:pt x="21686" y="120000"/>
                    <a:pt x="23132" y="120000"/>
                  </a:cubicBezTo>
                  <a:cubicBezTo>
                    <a:pt x="96867" y="120000"/>
                    <a:pt x="96867" y="120000"/>
                    <a:pt x="96867" y="120000"/>
                  </a:cubicBezTo>
                  <a:cubicBezTo>
                    <a:pt x="98313" y="120000"/>
                    <a:pt x="99759" y="118285"/>
                    <a:pt x="99759" y="116571"/>
                  </a:cubicBezTo>
                  <a:cubicBezTo>
                    <a:pt x="99759" y="92571"/>
                    <a:pt x="99759" y="92571"/>
                    <a:pt x="99759" y="92571"/>
                  </a:cubicBezTo>
                  <a:cubicBezTo>
                    <a:pt x="99759" y="90857"/>
                    <a:pt x="98313" y="89142"/>
                    <a:pt x="96867" y="89142"/>
                  </a:cubicBezTo>
                  <a:cubicBezTo>
                    <a:pt x="65060" y="89142"/>
                    <a:pt x="65060" y="89142"/>
                    <a:pt x="65060" y="89142"/>
                  </a:cubicBezTo>
                  <a:cubicBezTo>
                    <a:pt x="65060" y="65142"/>
                    <a:pt x="65060" y="65142"/>
                    <a:pt x="65060" y="65142"/>
                  </a:cubicBezTo>
                  <a:cubicBezTo>
                    <a:pt x="102650" y="65142"/>
                    <a:pt x="102650" y="65142"/>
                    <a:pt x="102650" y="65142"/>
                  </a:cubicBezTo>
                  <a:cubicBezTo>
                    <a:pt x="104096" y="65142"/>
                    <a:pt x="105542" y="63428"/>
                    <a:pt x="105542" y="61714"/>
                  </a:cubicBezTo>
                  <a:cubicBezTo>
                    <a:pt x="105542" y="36000"/>
                    <a:pt x="105542" y="36000"/>
                    <a:pt x="105542" y="36000"/>
                  </a:cubicBezTo>
                  <a:cubicBezTo>
                    <a:pt x="117108" y="36000"/>
                    <a:pt x="117108" y="36000"/>
                    <a:pt x="117108" y="36000"/>
                  </a:cubicBezTo>
                  <a:cubicBezTo>
                    <a:pt x="118554" y="36000"/>
                    <a:pt x="119999" y="34285"/>
                    <a:pt x="119999" y="32571"/>
                  </a:cubicBezTo>
                  <a:cubicBezTo>
                    <a:pt x="119999" y="3428"/>
                    <a:pt x="119999" y="3428"/>
                    <a:pt x="119999" y="3428"/>
                  </a:cubicBezTo>
                  <a:cubicBezTo>
                    <a:pt x="119999" y="1714"/>
                    <a:pt x="118554" y="0"/>
                    <a:pt x="117108" y="0"/>
                  </a:cubicBezTo>
                  <a:close/>
                  <a:moveTo>
                    <a:pt x="50602" y="29142"/>
                  </a:moveTo>
                  <a:cubicBezTo>
                    <a:pt x="50602" y="6857"/>
                    <a:pt x="50602" y="6857"/>
                    <a:pt x="50602" y="6857"/>
                  </a:cubicBezTo>
                  <a:cubicBezTo>
                    <a:pt x="69397" y="6857"/>
                    <a:pt x="69397" y="6857"/>
                    <a:pt x="69397" y="6857"/>
                  </a:cubicBezTo>
                  <a:cubicBezTo>
                    <a:pt x="69397" y="29142"/>
                    <a:pt x="69397" y="29142"/>
                    <a:pt x="69397" y="29142"/>
                  </a:cubicBezTo>
                  <a:cubicBezTo>
                    <a:pt x="65060" y="29142"/>
                    <a:pt x="65060" y="29142"/>
                    <a:pt x="65060" y="29142"/>
                  </a:cubicBezTo>
                  <a:cubicBezTo>
                    <a:pt x="59277" y="29142"/>
                    <a:pt x="59277" y="29142"/>
                    <a:pt x="59277" y="29142"/>
                  </a:cubicBezTo>
                  <a:lnTo>
                    <a:pt x="50602" y="29142"/>
                  </a:lnTo>
                  <a:close/>
                  <a:moveTo>
                    <a:pt x="5783" y="29142"/>
                  </a:moveTo>
                  <a:cubicBezTo>
                    <a:pt x="5783" y="6857"/>
                    <a:pt x="5783" y="6857"/>
                    <a:pt x="5783" y="6857"/>
                  </a:cubicBezTo>
                  <a:cubicBezTo>
                    <a:pt x="24578" y="6857"/>
                    <a:pt x="24578" y="6857"/>
                    <a:pt x="24578" y="6857"/>
                  </a:cubicBezTo>
                  <a:cubicBezTo>
                    <a:pt x="24578" y="29142"/>
                    <a:pt x="24578" y="29142"/>
                    <a:pt x="24578" y="29142"/>
                  </a:cubicBezTo>
                  <a:cubicBezTo>
                    <a:pt x="20240" y="29142"/>
                    <a:pt x="20240" y="29142"/>
                    <a:pt x="20240" y="29142"/>
                  </a:cubicBezTo>
                  <a:cubicBezTo>
                    <a:pt x="14457" y="29142"/>
                    <a:pt x="14457" y="29142"/>
                    <a:pt x="14457" y="29142"/>
                  </a:cubicBezTo>
                  <a:lnTo>
                    <a:pt x="5783" y="29142"/>
                  </a:lnTo>
                  <a:close/>
                  <a:moveTo>
                    <a:pt x="93975" y="96000"/>
                  </a:moveTo>
                  <a:cubicBezTo>
                    <a:pt x="93975" y="113142"/>
                    <a:pt x="93975" y="113142"/>
                    <a:pt x="93975" y="113142"/>
                  </a:cubicBezTo>
                  <a:cubicBezTo>
                    <a:pt x="26024" y="113142"/>
                    <a:pt x="26024" y="113142"/>
                    <a:pt x="26024" y="113142"/>
                  </a:cubicBezTo>
                  <a:cubicBezTo>
                    <a:pt x="26024" y="96000"/>
                    <a:pt x="26024" y="96000"/>
                    <a:pt x="26024" y="96000"/>
                  </a:cubicBezTo>
                  <a:cubicBezTo>
                    <a:pt x="59277" y="96000"/>
                    <a:pt x="59277" y="96000"/>
                    <a:pt x="59277" y="96000"/>
                  </a:cubicBezTo>
                  <a:cubicBezTo>
                    <a:pt x="65060" y="96000"/>
                    <a:pt x="65060" y="96000"/>
                    <a:pt x="65060" y="96000"/>
                  </a:cubicBezTo>
                  <a:lnTo>
                    <a:pt x="93975" y="96000"/>
                  </a:lnTo>
                  <a:close/>
                  <a:moveTo>
                    <a:pt x="114216" y="29142"/>
                  </a:moveTo>
                  <a:cubicBezTo>
                    <a:pt x="105542" y="29142"/>
                    <a:pt x="105542" y="29142"/>
                    <a:pt x="105542" y="29142"/>
                  </a:cubicBezTo>
                  <a:cubicBezTo>
                    <a:pt x="99759" y="29142"/>
                    <a:pt x="99759" y="29142"/>
                    <a:pt x="99759" y="29142"/>
                  </a:cubicBezTo>
                  <a:cubicBezTo>
                    <a:pt x="95421" y="29142"/>
                    <a:pt x="95421" y="29142"/>
                    <a:pt x="95421" y="29142"/>
                  </a:cubicBezTo>
                  <a:cubicBezTo>
                    <a:pt x="95421" y="6857"/>
                    <a:pt x="95421" y="6857"/>
                    <a:pt x="95421" y="6857"/>
                  </a:cubicBezTo>
                  <a:cubicBezTo>
                    <a:pt x="114216" y="6857"/>
                    <a:pt x="114216" y="6857"/>
                    <a:pt x="114216" y="6857"/>
                  </a:cubicBezTo>
                  <a:lnTo>
                    <a:pt x="114216" y="2914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7" name="Google Shape;97;p5"/>
            <p:cNvSpPr/>
            <p:nvPr/>
          </p:nvSpPr>
          <p:spPr>
            <a:xfrm>
              <a:off x="1476375" y="2262188"/>
              <a:ext cx="176100" cy="723900"/>
            </a:xfrm>
            <a:custGeom>
              <a:rect b="b" l="l" r="r" t="t"/>
              <a:pathLst>
                <a:path extrusionOk="0" h="120000" w="120000">
                  <a:moveTo>
                    <a:pt x="112727" y="68444"/>
                  </a:moveTo>
                  <a:cubicBezTo>
                    <a:pt x="109090" y="68444"/>
                    <a:pt x="105454" y="69333"/>
                    <a:pt x="105454" y="70222"/>
                  </a:cubicBezTo>
                  <a:cubicBezTo>
                    <a:pt x="105454" y="104888"/>
                    <a:pt x="105454" y="104888"/>
                    <a:pt x="105454" y="104888"/>
                  </a:cubicBezTo>
                  <a:cubicBezTo>
                    <a:pt x="105454" y="107555"/>
                    <a:pt x="98181" y="110222"/>
                    <a:pt x="87272" y="111111"/>
                  </a:cubicBezTo>
                  <a:cubicBezTo>
                    <a:pt x="87272" y="83555"/>
                    <a:pt x="87272" y="83555"/>
                    <a:pt x="87272" y="83555"/>
                  </a:cubicBezTo>
                  <a:cubicBezTo>
                    <a:pt x="87272" y="83555"/>
                    <a:pt x="87272" y="83555"/>
                    <a:pt x="87272" y="83555"/>
                  </a:cubicBezTo>
                  <a:cubicBezTo>
                    <a:pt x="87272" y="24000"/>
                    <a:pt x="87272" y="24000"/>
                    <a:pt x="87272" y="24000"/>
                  </a:cubicBezTo>
                  <a:cubicBezTo>
                    <a:pt x="87272" y="24000"/>
                    <a:pt x="87272" y="24000"/>
                    <a:pt x="87272" y="23111"/>
                  </a:cubicBezTo>
                  <a:cubicBezTo>
                    <a:pt x="87272" y="23111"/>
                    <a:pt x="87272" y="23111"/>
                    <a:pt x="87272" y="23111"/>
                  </a:cubicBezTo>
                  <a:cubicBezTo>
                    <a:pt x="87272" y="23111"/>
                    <a:pt x="87272" y="23111"/>
                    <a:pt x="87272" y="23111"/>
                  </a:cubicBezTo>
                  <a:cubicBezTo>
                    <a:pt x="87272" y="23111"/>
                    <a:pt x="87272" y="23111"/>
                    <a:pt x="87272" y="23111"/>
                  </a:cubicBezTo>
                  <a:cubicBezTo>
                    <a:pt x="50909" y="1777"/>
                    <a:pt x="50909" y="1777"/>
                    <a:pt x="50909" y="1777"/>
                  </a:cubicBezTo>
                  <a:cubicBezTo>
                    <a:pt x="50909" y="888"/>
                    <a:pt x="47272" y="0"/>
                    <a:pt x="43636" y="0"/>
                  </a:cubicBezTo>
                  <a:cubicBezTo>
                    <a:pt x="40000" y="0"/>
                    <a:pt x="36363" y="888"/>
                    <a:pt x="36363" y="1777"/>
                  </a:cubicBezTo>
                  <a:cubicBezTo>
                    <a:pt x="0" y="23111"/>
                    <a:pt x="0" y="23111"/>
                    <a:pt x="0" y="23111"/>
                  </a:cubicBezTo>
                  <a:cubicBezTo>
                    <a:pt x="0" y="23111"/>
                    <a:pt x="0" y="23111"/>
                    <a:pt x="0" y="23111"/>
                  </a:cubicBezTo>
                  <a:cubicBezTo>
                    <a:pt x="0" y="23111"/>
                    <a:pt x="0" y="23111"/>
                    <a:pt x="0" y="23111"/>
                  </a:cubicBezTo>
                  <a:cubicBezTo>
                    <a:pt x="0" y="23111"/>
                    <a:pt x="0" y="23111"/>
                    <a:pt x="0" y="23111"/>
                  </a:cubicBezTo>
                  <a:cubicBezTo>
                    <a:pt x="0" y="23111"/>
                    <a:pt x="0" y="23111"/>
                    <a:pt x="0" y="23111"/>
                  </a:cubicBezTo>
                  <a:cubicBezTo>
                    <a:pt x="0" y="23111"/>
                    <a:pt x="0" y="23111"/>
                    <a:pt x="0" y="23111"/>
                  </a:cubicBezTo>
                  <a:cubicBezTo>
                    <a:pt x="0" y="24000"/>
                    <a:pt x="0" y="24000"/>
                    <a:pt x="0" y="24000"/>
                  </a:cubicBezTo>
                  <a:cubicBezTo>
                    <a:pt x="0" y="83555"/>
                    <a:pt x="0" y="83555"/>
                    <a:pt x="0" y="83555"/>
                  </a:cubicBezTo>
                  <a:cubicBezTo>
                    <a:pt x="0" y="117333"/>
                    <a:pt x="0" y="117333"/>
                    <a:pt x="0" y="117333"/>
                  </a:cubicBezTo>
                  <a:cubicBezTo>
                    <a:pt x="0" y="118222"/>
                    <a:pt x="0" y="119111"/>
                    <a:pt x="3636" y="119111"/>
                  </a:cubicBezTo>
                  <a:cubicBezTo>
                    <a:pt x="3636" y="119111"/>
                    <a:pt x="7272" y="120000"/>
                    <a:pt x="7272" y="120000"/>
                  </a:cubicBezTo>
                  <a:cubicBezTo>
                    <a:pt x="76363" y="120000"/>
                    <a:pt x="76363" y="120000"/>
                    <a:pt x="76363" y="120000"/>
                  </a:cubicBezTo>
                  <a:cubicBezTo>
                    <a:pt x="83636" y="120000"/>
                    <a:pt x="87272" y="119111"/>
                    <a:pt x="87272" y="117333"/>
                  </a:cubicBezTo>
                  <a:cubicBezTo>
                    <a:pt x="87272" y="115555"/>
                    <a:pt x="87272" y="115555"/>
                    <a:pt x="87272" y="115555"/>
                  </a:cubicBezTo>
                  <a:cubicBezTo>
                    <a:pt x="105454" y="114666"/>
                    <a:pt x="120000" y="110222"/>
                    <a:pt x="120000" y="104888"/>
                  </a:cubicBezTo>
                  <a:cubicBezTo>
                    <a:pt x="120000" y="70222"/>
                    <a:pt x="120000" y="70222"/>
                    <a:pt x="120000" y="70222"/>
                  </a:cubicBezTo>
                  <a:cubicBezTo>
                    <a:pt x="120000" y="69333"/>
                    <a:pt x="116363" y="68444"/>
                    <a:pt x="112727" y="68444"/>
                  </a:cubicBezTo>
                  <a:close/>
                  <a:moveTo>
                    <a:pt x="69090" y="80888"/>
                  </a:moveTo>
                  <a:cubicBezTo>
                    <a:pt x="18181" y="80888"/>
                    <a:pt x="18181" y="80888"/>
                    <a:pt x="18181" y="80888"/>
                  </a:cubicBezTo>
                  <a:cubicBezTo>
                    <a:pt x="18181" y="25777"/>
                    <a:pt x="18181" y="25777"/>
                    <a:pt x="18181" y="25777"/>
                  </a:cubicBezTo>
                  <a:cubicBezTo>
                    <a:pt x="69090" y="25777"/>
                    <a:pt x="69090" y="25777"/>
                    <a:pt x="69090" y="25777"/>
                  </a:cubicBezTo>
                  <a:lnTo>
                    <a:pt x="69090" y="80888"/>
                  </a:lnTo>
                  <a:close/>
                  <a:moveTo>
                    <a:pt x="43636" y="8000"/>
                  </a:moveTo>
                  <a:cubicBezTo>
                    <a:pt x="65454" y="21333"/>
                    <a:pt x="65454" y="21333"/>
                    <a:pt x="65454" y="21333"/>
                  </a:cubicBezTo>
                  <a:cubicBezTo>
                    <a:pt x="21818" y="21333"/>
                    <a:pt x="21818" y="21333"/>
                    <a:pt x="21818" y="21333"/>
                  </a:cubicBezTo>
                  <a:lnTo>
                    <a:pt x="43636" y="8000"/>
                  </a:lnTo>
                  <a:close/>
                  <a:moveTo>
                    <a:pt x="18181" y="115555"/>
                  </a:moveTo>
                  <a:cubicBezTo>
                    <a:pt x="18181" y="85333"/>
                    <a:pt x="18181" y="85333"/>
                    <a:pt x="18181" y="85333"/>
                  </a:cubicBezTo>
                  <a:cubicBezTo>
                    <a:pt x="69090" y="85333"/>
                    <a:pt x="69090" y="85333"/>
                    <a:pt x="69090" y="85333"/>
                  </a:cubicBezTo>
                  <a:cubicBezTo>
                    <a:pt x="69090" y="115555"/>
                    <a:pt x="69090" y="115555"/>
                    <a:pt x="69090" y="115555"/>
                  </a:cubicBezTo>
                  <a:lnTo>
                    <a:pt x="18181" y="11555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8" name="Google Shape;98;p5"/>
            <p:cNvSpPr/>
            <p:nvPr/>
          </p:nvSpPr>
          <p:spPr>
            <a:xfrm>
              <a:off x="207963" y="855663"/>
              <a:ext cx="711300" cy="1701900"/>
            </a:xfrm>
            <a:custGeom>
              <a:rect b="b" l="l" r="r" t="t"/>
              <a:pathLst>
                <a:path extrusionOk="0" h="120000" w="120000">
                  <a:moveTo>
                    <a:pt x="117293" y="84037"/>
                  </a:moveTo>
                  <a:cubicBezTo>
                    <a:pt x="116390" y="83280"/>
                    <a:pt x="101954" y="70788"/>
                    <a:pt x="91127" y="63217"/>
                  </a:cubicBezTo>
                  <a:cubicBezTo>
                    <a:pt x="87518" y="61324"/>
                    <a:pt x="83909" y="59810"/>
                    <a:pt x="79398" y="58675"/>
                  </a:cubicBezTo>
                  <a:cubicBezTo>
                    <a:pt x="79398" y="38611"/>
                    <a:pt x="79398" y="38611"/>
                    <a:pt x="79398" y="38611"/>
                  </a:cubicBezTo>
                  <a:cubicBezTo>
                    <a:pt x="88421" y="38611"/>
                    <a:pt x="88421" y="38611"/>
                    <a:pt x="88421" y="38611"/>
                  </a:cubicBezTo>
                  <a:cubicBezTo>
                    <a:pt x="90225" y="38611"/>
                    <a:pt x="91127" y="38233"/>
                    <a:pt x="91127" y="37476"/>
                  </a:cubicBezTo>
                  <a:cubicBezTo>
                    <a:pt x="91127" y="0"/>
                    <a:pt x="91127" y="0"/>
                    <a:pt x="91127" y="0"/>
                  </a:cubicBezTo>
                  <a:cubicBezTo>
                    <a:pt x="86616" y="0"/>
                    <a:pt x="86616" y="0"/>
                    <a:pt x="86616" y="0"/>
                  </a:cubicBezTo>
                  <a:cubicBezTo>
                    <a:pt x="86616" y="36719"/>
                    <a:pt x="86616" y="36719"/>
                    <a:pt x="86616" y="36719"/>
                  </a:cubicBezTo>
                  <a:cubicBezTo>
                    <a:pt x="9022" y="36719"/>
                    <a:pt x="9022" y="36719"/>
                    <a:pt x="9022" y="36719"/>
                  </a:cubicBezTo>
                  <a:cubicBezTo>
                    <a:pt x="9022" y="0"/>
                    <a:pt x="9022" y="0"/>
                    <a:pt x="9022" y="0"/>
                  </a:cubicBezTo>
                  <a:cubicBezTo>
                    <a:pt x="5413" y="0"/>
                    <a:pt x="5413" y="0"/>
                    <a:pt x="5413" y="0"/>
                  </a:cubicBezTo>
                  <a:cubicBezTo>
                    <a:pt x="5413" y="37476"/>
                    <a:pt x="5413" y="37476"/>
                    <a:pt x="5413" y="37476"/>
                  </a:cubicBezTo>
                  <a:cubicBezTo>
                    <a:pt x="5413" y="38233"/>
                    <a:pt x="6315" y="38611"/>
                    <a:pt x="7218" y="38611"/>
                  </a:cubicBezTo>
                  <a:cubicBezTo>
                    <a:pt x="17142" y="38611"/>
                    <a:pt x="17142" y="38611"/>
                    <a:pt x="17142" y="38611"/>
                  </a:cubicBezTo>
                  <a:cubicBezTo>
                    <a:pt x="17142" y="58675"/>
                    <a:pt x="17142" y="58675"/>
                    <a:pt x="17142" y="58675"/>
                  </a:cubicBezTo>
                  <a:cubicBezTo>
                    <a:pt x="6315" y="61703"/>
                    <a:pt x="0" y="66624"/>
                    <a:pt x="0" y="71545"/>
                  </a:cubicBezTo>
                  <a:cubicBezTo>
                    <a:pt x="0" y="100315"/>
                    <a:pt x="0" y="100315"/>
                    <a:pt x="0" y="100315"/>
                  </a:cubicBezTo>
                  <a:cubicBezTo>
                    <a:pt x="0" y="103343"/>
                    <a:pt x="6315" y="105615"/>
                    <a:pt x="12631" y="105615"/>
                  </a:cubicBezTo>
                  <a:cubicBezTo>
                    <a:pt x="16240" y="105615"/>
                    <a:pt x="18947" y="105236"/>
                    <a:pt x="20751" y="104479"/>
                  </a:cubicBezTo>
                  <a:cubicBezTo>
                    <a:pt x="20751" y="109022"/>
                    <a:pt x="20751" y="109022"/>
                    <a:pt x="20751" y="109022"/>
                  </a:cubicBezTo>
                  <a:cubicBezTo>
                    <a:pt x="20751" y="112050"/>
                    <a:pt x="27067" y="114321"/>
                    <a:pt x="33383" y="114321"/>
                  </a:cubicBezTo>
                  <a:cubicBezTo>
                    <a:pt x="36992" y="114321"/>
                    <a:pt x="39699" y="113943"/>
                    <a:pt x="41503" y="113186"/>
                  </a:cubicBezTo>
                  <a:cubicBezTo>
                    <a:pt x="41503" y="115078"/>
                    <a:pt x="41503" y="115078"/>
                    <a:pt x="41503" y="115078"/>
                  </a:cubicBezTo>
                  <a:cubicBezTo>
                    <a:pt x="41503" y="117728"/>
                    <a:pt x="46917" y="120000"/>
                    <a:pt x="54135" y="120000"/>
                  </a:cubicBezTo>
                  <a:cubicBezTo>
                    <a:pt x="61353" y="120000"/>
                    <a:pt x="66766" y="117728"/>
                    <a:pt x="66766" y="115078"/>
                  </a:cubicBezTo>
                  <a:cubicBezTo>
                    <a:pt x="66766" y="113186"/>
                    <a:pt x="66766" y="113186"/>
                    <a:pt x="66766" y="113186"/>
                  </a:cubicBezTo>
                  <a:cubicBezTo>
                    <a:pt x="68571" y="113943"/>
                    <a:pt x="72180" y="114321"/>
                    <a:pt x="74887" y="114321"/>
                  </a:cubicBezTo>
                  <a:cubicBezTo>
                    <a:pt x="82105" y="114321"/>
                    <a:pt x="87518" y="112050"/>
                    <a:pt x="87518" y="109022"/>
                  </a:cubicBezTo>
                  <a:cubicBezTo>
                    <a:pt x="87518" y="82902"/>
                    <a:pt x="87518" y="82902"/>
                    <a:pt x="87518" y="82902"/>
                  </a:cubicBezTo>
                  <a:cubicBezTo>
                    <a:pt x="101954" y="89716"/>
                    <a:pt x="101954" y="89716"/>
                    <a:pt x="101954" y="89716"/>
                  </a:cubicBezTo>
                  <a:cubicBezTo>
                    <a:pt x="101954" y="89716"/>
                    <a:pt x="101954" y="90094"/>
                    <a:pt x="101954" y="90094"/>
                  </a:cubicBezTo>
                  <a:cubicBezTo>
                    <a:pt x="106466" y="91230"/>
                    <a:pt x="112781" y="91230"/>
                    <a:pt x="116390" y="89716"/>
                  </a:cubicBezTo>
                  <a:cubicBezTo>
                    <a:pt x="120000" y="88201"/>
                    <a:pt x="120000" y="85930"/>
                    <a:pt x="117293" y="84037"/>
                  </a:cubicBezTo>
                  <a:close/>
                  <a:moveTo>
                    <a:pt x="20751" y="38990"/>
                  </a:moveTo>
                  <a:cubicBezTo>
                    <a:pt x="74887" y="38990"/>
                    <a:pt x="74887" y="38990"/>
                    <a:pt x="74887" y="38990"/>
                  </a:cubicBezTo>
                  <a:cubicBezTo>
                    <a:pt x="74887" y="45425"/>
                    <a:pt x="74887" y="45425"/>
                    <a:pt x="74887" y="45425"/>
                  </a:cubicBezTo>
                  <a:cubicBezTo>
                    <a:pt x="61353" y="45425"/>
                    <a:pt x="61353" y="45425"/>
                    <a:pt x="61353" y="45425"/>
                  </a:cubicBezTo>
                  <a:cubicBezTo>
                    <a:pt x="61353" y="43911"/>
                    <a:pt x="61353" y="43911"/>
                    <a:pt x="61353" y="43911"/>
                  </a:cubicBezTo>
                  <a:cubicBezTo>
                    <a:pt x="61353" y="43533"/>
                    <a:pt x="60451" y="42776"/>
                    <a:pt x="59548" y="42776"/>
                  </a:cubicBezTo>
                  <a:cubicBezTo>
                    <a:pt x="36992" y="42776"/>
                    <a:pt x="36992" y="42776"/>
                    <a:pt x="36992" y="42776"/>
                  </a:cubicBezTo>
                  <a:cubicBezTo>
                    <a:pt x="35187" y="42776"/>
                    <a:pt x="34285" y="43533"/>
                    <a:pt x="34285" y="43911"/>
                  </a:cubicBezTo>
                  <a:cubicBezTo>
                    <a:pt x="34285" y="45425"/>
                    <a:pt x="34285" y="45425"/>
                    <a:pt x="34285" y="45425"/>
                  </a:cubicBezTo>
                  <a:cubicBezTo>
                    <a:pt x="20751" y="45425"/>
                    <a:pt x="20751" y="45425"/>
                    <a:pt x="20751" y="45425"/>
                  </a:cubicBezTo>
                  <a:lnTo>
                    <a:pt x="20751" y="38990"/>
                  </a:lnTo>
                  <a:close/>
                  <a:moveTo>
                    <a:pt x="74887" y="47318"/>
                  </a:moveTo>
                  <a:cubicBezTo>
                    <a:pt x="74887" y="49968"/>
                    <a:pt x="74887" y="49968"/>
                    <a:pt x="74887" y="49968"/>
                  </a:cubicBezTo>
                  <a:cubicBezTo>
                    <a:pt x="61353" y="49968"/>
                    <a:pt x="61353" y="49968"/>
                    <a:pt x="61353" y="49968"/>
                  </a:cubicBezTo>
                  <a:cubicBezTo>
                    <a:pt x="61353" y="47318"/>
                    <a:pt x="61353" y="47318"/>
                    <a:pt x="61353" y="47318"/>
                  </a:cubicBezTo>
                  <a:lnTo>
                    <a:pt x="74887" y="47318"/>
                  </a:lnTo>
                  <a:close/>
                  <a:moveTo>
                    <a:pt x="56842" y="45047"/>
                  </a:moveTo>
                  <a:cubicBezTo>
                    <a:pt x="56842" y="52618"/>
                    <a:pt x="56842" y="52618"/>
                    <a:pt x="56842" y="52618"/>
                  </a:cubicBezTo>
                  <a:cubicBezTo>
                    <a:pt x="39699" y="52618"/>
                    <a:pt x="39699" y="52618"/>
                    <a:pt x="39699" y="52618"/>
                  </a:cubicBezTo>
                  <a:cubicBezTo>
                    <a:pt x="39699" y="45047"/>
                    <a:pt x="39699" y="45047"/>
                    <a:pt x="39699" y="45047"/>
                  </a:cubicBezTo>
                  <a:lnTo>
                    <a:pt x="56842" y="45047"/>
                  </a:lnTo>
                  <a:close/>
                  <a:moveTo>
                    <a:pt x="20751" y="47318"/>
                  </a:moveTo>
                  <a:cubicBezTo>
                    <a:pt x="34285" y="47318"/>
                    <a:pt x="34285" y="47318"/>
                    <a:pt x="34285" y="47318"/>
                  </a:cubicBezTo>
                  <a:cubicBezTo>
                    <a:pt x="34285" y="49968"/>
                    <a:pt x="34285" y="49968"/>
                    <a:pt x="34285" y="49968"/>
                  </a:cubicBezTo>
                  <a:cubicBezTo>
                    <a:pt x="20751" y="49968"/>
                    <a:pt x="20751" y="49968"/>
                    <a:pt x="20751" y="49968"/>
                  </a:cubicBezTo>
                  <a:lnTo>
                    <a:pt x="20751" y="47318"/>
                  </a:lnTo>
                  <a:close/>
                  <a:moveTo>
                    <a:pt x="112781" y="88580"/>
                  </a:moveTo>
                  <a:cubicBezTo>
                    <a:pt x="110977" y="89337"/>
                    <a:pt x="107368" y="89337"/>
                    <a:pt x="104661" y="88580"/>
                  </a:cubicBezTo>
                  <a:cubicBezTo>
                    <a:pt x="86616" y="79873"/>
                    <a:pt x="86616" y="79873"/>
                    <a:pt x="86616" y="79873"/>
                  </a:cubicBezTo>
                  <a:cubicBezTo>
                    <a:pt x="86616" y="79495"/>
                    <a:pt x="85714" y="79116"/>
                    <a:pt x="84812" y="79495"/>
                  </a:cubicBezTo>
                  <a:cubicBezTo>
                    <a:pt x="83909" y="79495"/>
                    <a:pt x="83007" y="79873"/>
                    <a:pt x="83007" y="80252"/>
                  </a:cubicBezTo>
                  <a:cubicBezTo>
                    <a:pt x="83007" y="109022"/>
                    <a:pt x="83007" y="109022"/>
                    <a:pt x="83007" y="109022"/>
                  </a:cubicBezTo>
                  <a:cubicBezTo>
                    <a:pt x="83007" y="110914"/>
                    <a:pt x="80300" y="112429"/>
                    <a:pt x="75789" y="112429"/>
                  </a:cubicBezTo>
                  <a:cubicBezTo>
                    <a:pt x="71278" y="112807"/>
                    <a:pt x="66766" y="111293"/>
                    <a:pt x="66766" y="109022"/>
                  </a:cubicBezTo>
                  <a:cubicBezTo>
                    <a:pt x="66766" y="93501"/>
                    <a:pt x="66766" y="93501"/>
                    <a:pt x="66766" y="93501"/>
                  </a:cubicBezTo>
                  <a:cubicBezTo>
                    <a:pt x="66766" y="92744"/>
                    <a:pt x="65864" y="92365"/>
                    <a:pt x="64060" y="92365"/>
                  </a:cubicBezTo>
                  <a:cubicBezTo>
                    <a:pt x="64060" y="92365"/>
                    <a:pt x="64060" y="92365"/>
                    <a:pt x="64060" y="92365"/>
                  </a:cubicBezTo>
                  <a:cubicBezTo>
                    <a:pt x="63157" y="92365"/>
                    <a:pt x="62255" y="92744"/>
                    <a:pt x="62255" y="93501"/>
                  </a:cubicBezTo>
                  <a:cubicBezTo>
                    <a:pt x="62255" y="109022"/>
                    <a:pt x="62255" y="109022"/>
                    <a:pt x="62255" y="109022"/>
                  </a:cubicBezTo>
                  <a:cubicBezTo>
                    <a:pt x="62255" y="114700"/>
                    <a:pt x="62255" y="114700"/>
                    <a:pt x="62255" y="114700"/>
                  </a:cubicBezTo>
                  <a:cubicBezTo>
                    <a:pt x="62255" y="116593"/>
                    <a:pt x="59548" y="118107"/>
                    <a:pt x="55037" y="118485"/>
                  </a:cubicBezTo>
                  <a:cubicBezTo>
                    <a:pt x="50526" y="118485"/>
                    <a:pt x="46015" y="116971"/>
                    <a:pt x="46015" y="115078"/>
                  </a:cubicBezTo>
                  <a:cubicBezTo>
                    <a:pt x="46015" y="109022"/>
                    <a:pt x="46015" y="109022"/>
                    <a:pt x="46015" y="109022"/>
                  </a:cubicBezTo>
                  <a:cubicBezTo>
                    <a:pt x="46015" y="93501"/>
                    <a:pt x="46015" y="93501"/>
                    <a:pt x="46015" y="93501"/>
                  </a:cubicBezTo>
                  <a:cubicBezTo>
                    <a:pt x="46015" y="92744"/>
                    <a:pt x="45112" y="92365"/>
                    <a:pt x="44210" y="92365"/>
                  </a:cubicBezTo>
                  <a:cubicBezTo>
                    <a:pt x="44210" y="92365"/>
                    <a:pt x="44210" y="92365"/>
                    <a:pt x="44210" y="92365"/>
                  </a:cubicBezTo>
                  <a:cubicBezTo>
                    <a:pt x="42406" y="92365"/>
                    <a:pt x="41503" y="92744"/>
                    <a:pt x="41503" y="93501"/>
                  </a:cubicBezTo>
                  <a:cubicBezTo>
                    <a:pt x="41503" y="109022"/>
                    <a:pt x="41503" y="109022"/>
                    <a:pt x="41503" y="109022"/>
                  </a:cubicBezTo>
                  <a:cubicBezTo>
                    <a:pt x="41503" y="110914"/>
                    <a:pt x="38796" y="112429"/>
                    <a:pt x="34285" y="112429"/>
                  </a:cubicBezTo>
                  <a:cubicBezTo>
                    <a:pt x="29774" y="112807"/>
                    <a:pt x="25263" y="111293"/>
                    <a:pt x="25263" y="109022"/>
                  </a:cubicBezTo>
                  <a:cubicBezTo>
                    <a:pt x="25263" y="100315"/>
                    <a:pt x="25263" y="100315"/>
                    <a:pt x="25263" y="100315"/>
                  </a:cubicBezTo>
                  <a:cubicBezTo>
                    <a:pt x="25263" y="88958"/>
                    <a:pt x="25263" y="88958"/>
                    <a:pt x="25263" y="88958"/>
                  </a:cubicBezTo>
                  <a:cubicBezTo>
                    <a:pt x="25263" y="88580"/>
                    <a:pt x="24360" y="88201"/>
                    <a:pt x="23458" y="88201"/>
                  </a:cubicBezTo>
                  <a:cubicBezTo>
                    <a:pt x="23458" y="88201"/>
                    <a:pt x="23458" y="88201"/>
                    <a:pt x="23458" y="88201"/>
                  </a:cubicBezTo>
                  <a:cubicBezTo>
                    <a:pt x="21654" y="88201"/>
                    <a:pt x="20751" y="88580"/>
                    <a:pt x="20751" y="88958"/>
                  </a:cubicBezTo>
                  <a:cubicBezTo>
                    <a:pt x="20751" y="100315"/>
                    <a:pt x="20751" y="100315"/>
                    <a:pt x="20751" y="100315"/>
                  </a:cubicBezTo>
                  <a:cubicBezTo>
                    <a:pt x="20751" y="102208"/>
                    <a:pt x="18045" y="103722"/>
                    <a:pt x="13533" y="103722"/>
                  </a:cubicBezTo>
                  <a:cubicBezTo>
                    <a:pt x="9022" y="104100"/>
                    <a:pt x="4511" y="102586"/>
                    <a:pt x="4511" y="100315"/>
                  </a:cubicBezTo>
                  <a:cubicBezTo>
                    <a:pt x="4511" y="71545"/>
                    <a:pt x="4511" y="71545"/>
                    <a:pt x="4511" y="71545"/>
                  </a:cubicBezTo>
                  <a:cubicBezTo>
                    <a:pt x="4511" y="67003"/>
                    <a:pt x="10827" y="62460"/>
                    <a:pt x="19849" y="60189"/>
                  </a:cubicBezTo>
                  <a:cubicBezTo>
                    <a:pt x="20751" y="59810"/>
                    <a:pt x="20751" y="59810"/>
                    <a:pt x="20751" y="59432"/>
                  </a:cubicBezTo>
                  <a:cubicBezTo>
                    <a:pt x="20751" y="52239"/>
                    <a:pt x="20751" y="52239"/>
                    <a:pt x="20751" y="52239"/>
                  </a:cubicBezTo>
                  <a:cubicBezTo>
                    <a:pt x="34285" y="52239"/>
                    <a:pt x="34285" y="52239"/>
                    <a:pt x="34285" y="52239"/>
                  </a:cubicBezTo>
                  <a:cubicBezTo>
                    <a:pt x="34285" y="53375"/>
                    <a:pt x="34285" y="53375"/>
                    <a:pt x="34285" y="53375"/>
                  </a:cubicBezTo>
                  <a:cubicBezTo>
                    <a:pt x="34285" y="54132"/>
                    <a:pt x="35187" y="54511"/>
                    <a:pt x="36992" y="54511"/>
                  </a:cubicBezTo>
                  <a:cubicBezTo>
                    <a:pt x="59548" y="54511"/>
                    <a:pt x="59548" y="54511"/>
                    <a:pt x="59548" y="54511"/>
                  </a:cubicBezTo>
                  <a:cubicBezTo>
                    <a:pt x="60451" y="54511"/>
                    <a:pt x="61353" y="54132"/>
                    <a:pt x="61353" y="53375"/>
                  </a:cubicBezTo>
                  <a:cubicBezTo>
                    <a:pt x="61353" y="52239"/>
                    <a:pt x="61353" y="52239"/>
                    <a:pt x="61353" y="52239"/>
                  </a:cubicBezTo>
                  <a:cubicBezTo>
                    <a:pt x="74887" y="52239"/>
                    <a:pt x="74887" y="52239"/>
                    <a:pt x="74887" y="52239"/>
                  </a:cubicBezTo>
                  <a:cubicBezTo>
                    <a:pt x="74887" y="59053"/>
                    <a:pt x="74887" y="59053"/>
                    <a:pt x="74887" y="59053"/>
                  </a:cubicBezTo>
                  <a:cubicBezTo>
                    <a:pt x="74887" y="59432"/>
                    <a:pt x="74887" y="59810"/>
                    <a:pt x="75789" y="59810"/>
                  </a:cubicBezTo>
                  <a:cubicBezTo>
                    <a:pt x="80300" y="60946"/>
                    <a:pt x="84812" y="62460"/>
                    <a:pt x="87518" y="64353"/>
                  </a:cubicBezTo>
                  <a:cubicBezTo>
                    <a:pt x="99248" y="71924"/>
                    <a:pt x="113684" y="84794"/>
                    <a:pt x="113684" y="85173"/>
                  </a:cubicBezTo>
                  <a:cubicBezTo>
                    <a:pt x="113684" y="85173"/>
                    <a:pt x="113684" y="85173"/>
                    <a:pt x="113684" y="85173"/>
                  </a:cubicBezTo>
                  <a:cubicBezTo>
                    <a:pt x="115488" y="86309"/>
                    <a:pt x="115488" y="87444"/>
                    <a:pt x="112781" y="8858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99" name="Google Shape;99;p5"/>
          <p:cNvGrpSpPr/>
          <p:nvPr/>
        </p:nvGrpSpPr>
        <p:grpSpPr>
          <a:xfrm>
            <a:off x="7106138" y="2674863"/>
            <a:ext cx="1551087" cy="2468625"/>
            <a:chOff x="715963" y="3538538"/>
            <a:chExt cx="1551087" cy="2468625"/>
          </a:xfrm>
        </p:grpSpPr>
        <p:sp>
          <p:nvSpPr>
            <p:cNvPr id="100" name="Google Shape;100;p5"/>
            <p:cNvSpPr/>
            <p:nvPr/>
          </p:nvSpPr>
          <p:spPr>
            <a:xfrm>
              <a:off x="785813" y="4429125"/>
              <a:ext cx="15900" cy="33300"/>
            </a:xfrm>
            <a:custGeom>
              <a:rect b="b" l="l" r="r" t="t"/>
              <a:pathLst>
                <a:path extrusionOk="0" h="120000" w="120000">
                  <a:moveTo>
                    <a:pt x="40000" y="0"/>
                  </a:moveTo>
                  <a:cubicBezTo>
                    <a:pt x="40000" y="0"/>
                    <a:pt x="0" y="20000"/>
                    <a:pt x="0" y="20000"/>
                  </a:cubicBezTo>
                  <a:cubicBezTo>
                    <a:pt x="0" y="100000"/>
                    <a:pt x="0" y="100000"/>
                    <a:pt x="0" y="100000"/>
                  </a:cubicBezTo>
                  <a:cubicBezTo>
                    <a:pt x="0" y="100000"/>
                    <a:pt x="40000" y="120000"/>
                    <a:pt x="40000" y="120000"/>
                  </a:cubicBezTo>
                  <a:cubicBezTo>
                    <a:pt x="80000" y="120000"/>
                    <a:pt x="120000" y="100000"/>
                    <a:pt x="120000" y="100000"/>
                  </a:cubicBezTo>
                  <a:cubicBezTo>
                    <a:pt x="120000" y="20000"/>
                    <a:pt x="120000" y="20000"/>
                    <a:pt x="120000" y="20000"/>
                  </a:cubicBezTo>
                  <a:cubicBezTo>
                    <a:pt x="120000" y="20000"/>
                    <a:pt x="80000" y="0"/>
                    <a:pt x="4000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1" name="Google Shape;101;p5"/>
            <p:cNvSpPr/>
            <p:nvPr/>
          </p:nvSpPr>
          <p:spPr>
            <a:xfrm>
              <a:off x="817563" y="4429125"/>
              <a:ext cx="15900" cy="33300"/>
            </a:xfrm>
            <a:custGeom>
              <a:rect b="b" l="l" r="r" t="t"/>
              <a:pathLst>
                <a:path extrusionOk="0" h="120000" w="120000">
                  <a:moveTo>
                    <a:pt x="80000" y="0"/>
                  </a:moveTo>
                  <a:cubicBezTo>
                    <a:pt x="40000" y="0"/>
                    <a:pt x="0" y="20000"/>
                    <a:pt x="0" y="20000"/>
                  </a:cubicBezTo>
                  <a:cubicBezTo>
                    <a:pt x="0" y="100000"/>
                    <a:pt x="0" y="100000"/>
                    <a:pt x="0" y="100000"/>
                  </a:cubicBezTo>
                  <a:cubicBezTo>
                    <a:pt x="0" y="100000"/>
                    <a:pt x="40000" y="120000"/>
                    <a:pt x="80000" y="120000"/>
                  </a:cubicBezTo>
                  <a:cubicBezTo>
                    <a:pt x="120000" y="120000"/>
                    <a:pt x="120000" y="100000"/>
                    <a:pt x="120000" y="100000"/>
                  </a:cubicBezTo>
                  <a:cubicBezTo>
                    <a:pt x="120000" y="20000"/>
                    <a:pt x="120000" y="20000"/>
                    <a:pt x="120000" y="20000"/>
                  </a:cubicBezTo>
                  <a:cubicBezTo>
                    <a:pt x="120000" y="20000"/>
                    <a:pt x="120000" y="0"/>
                    <a:pt x="8000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2" name="Google Shape;102;p5"/>
            <p:cNvSpPr/>
            <p:nvPr/>
          </p:nvSpPr>
          <p:spPr>
            <a:xfrm>
              <a:off x="715963" y="4392613"/>
              <a:ext cx="187200" cy="401700"/>
            </a:xfrm>
            <a:custGeom>
              <a:rect b="b" l="l" r="r" t="t"/>
              <a:pathLst>
                <a:path extrusionOk="0" h="120000" w="120000">
                  <a:moveTo>
                    <a:pt x="113142" y="24000"/>
                  </a:moveTo>
                  <a:cubicBezTo>
                    <a:pt x="99428" y="24000"/>
                    <a:pt x="99428" y="24000"/>
                    <a:pt x="99428" y="24000"/>
                  </a:cubicBezTo>
                  <a:cubicBezTo>
                    <a:pt x="99428" y="3200"/>
                    <a:pt x="99428" y="3200"/>
                    <a:pt x="99428" y="3200"/>
                  </a:cubicBezTo>
                  <a:cubicBezTo>
                    <a:pt x="99428" y="1600"/>
                    <a:pt x="96000" y="0"/>
                    <a:pt x="92571" y="0"/>
                  </a:cubicBezTo>
                  <a:cubicBezTo>
                    <a:pt x="27428" y="0"/>
                    <a:pt x="27428" y="0"/>
                    <a:pt x="27428" y="0"/>
                  </a:cubicBezTo>
                  <a:cubicBezTo>
                    <a:pt x="24000" y="0"/>
                    <a:pt x="20571" y="1600"/>
                    <a:pt x="20571" y="3200"/>
                  </a:cubicBezTo>
                  <a:cubicBezTo>
                    <a:pt x="20571" y="24000"/>
                    <a:pt x="20571" y="24000"/>
                    <a:pt x="20571" y="24000"/>
                  </a:cubicBezTo>
                  <a:cubicBezTo>
                    <a:pt x="6857" y="24000"/>
                    <a:pt x="6857" y="24000"/>
                    <a:pt x="6857" y="24000"/>
                  </a:cubicBezTo>
                  <a:cubicBezTo>
                    <a:pt x="3428" y="24000"/>
                    <a:pt x="0" y="25600"/>
                    <a:pt x="0" y="28800"/>
                  </a:cubicBezTo>
                  <a:cubicBezTo>
                    <a:pt x="0" y="97600"/>
                    <a:pt x="0" y="97600"/>
                    <a:pt x="0" y="97600"/>
                  </a:cubicBezTo>
                  <a:cubicBezTo>
                    <a:pt x="0" y="110400"/>
                    <a:pt x="20571" y="120000"/>
                    <a:pt x="48000" y="120000"/>
                  </a:cubicBezTo>
                  <a:cubicBezTo>
                    <a:pt x="72000" y="120000"/>
                    <a:pt x="72000" y="120000"/>
                    <a:pt x="72000" y="120000"/>
                  </a:cubicBezTo>
                  <a:cubicBezTo>
                    <a:pt x="99428" y="120000"/>
                    <a:pt x="120000" y="110400"/>
                    <a:pt x="120000" y="97600"/>
                  </a:cubicBezTo>
                  <a:cubicBezTo>
                    <a:pt x="120000" y="28800"/>
                    <a:pt x="120000" y="28800"/>
                    <a:pt x="120000" y="28800"/>
                  </a:cubicBezTo>
                  <a:cubicBezTo>
                    <a:pt x="120000" y="25600"/>
                    <a:pt x="116571" y="24000"/>
                    <a:pt x="113142" y="24000"/>
                  </a:cubicBezTo>
                  <a:close/>
                  <a:moveTo>
                    <a:pt x="37714" y="8000"/>
                  </a:moveTo>
                  <a:cubicBezTo>
                    <a:pt x="82285" y="8000"/>
                    <a:pt x="82285" y="8000"/>
                    <a:pt x="82285" y="8000"/>
                  </a:cubicBezTo>
                  <a:cubicBezTo>
                    <a:pt x="82285" y="24000"/>
                    <a:pt x="82285" y="24000"/>
                    <a:pt x="82285" y="24000"/>
                  </a:cubicBezTo>
                  <a:cubicBezTo>
                    <a:pt x="37714" y="24000"/>
                    <a:pt x="37714" y="24000"/>
                    <a:pt x="37714" y="24000"/>
                  </a:cubicBezTo>
                  <a:lnTo>
                    <a:pt x="37714" y="8000"/>
                  </a:lnTo>
                  <a:close/>
                  <a:moveTo>
                    <a:pt x="72000" y="113600"/>
                  </a:moveTo>
                  <a:cubicBezTo>
                    <a:pt x="48000" y="113600"/>
                    <a:pt x="48000" y="113600"/>
                    <a:pt x="48000" y="113600"/>
                  </a:cubicBezTo>
                  <a:cubicBezTo>
                    <a:pt x="30857" y="113600"/>
                    <a:pt x="17142" y="105600"/>
                    <a:pt x="17142" y="97600"/>
                  </a:cubicBezTo>
                  <a:cubicBezTo>
                    <a:pt x="17142" y="32000"/>
                    <a:pt x="17142" y="32000"/>
                    <a:pt x="17142" y="32000"/>
                  </a:cubicBezTo>
                  <a:cubicBezTo>
                    <a:pt x="27428" y="32000"/>
                    <a:pt x="27428" y="32000"/>
                    <a:pt x="27428" y="32000"/>
                  </a:cubicBezTo>
                  <a:cubicBezTo>
                    <a:pt x="92571" y="32000"/>
                    <a:pt x="92571" y="32000"/>
                    <a:pt x="92571" y="32000"/>
                  </a:cubicBezTo>
                  <a:cubicBezTo>
                    <a:pt x="102857" y="32000"/>
                    <a:pt x="102857" y="32000"/>
                    <a:pt x="102857" y="32000"/>
                  </a:cubicBezTo>
                  <a:cubicBezTo>
                    <a:pt x="102857" y="97600"/>
                    <a:pt x="102857" y="97600"/>
                    <a:pt x="102857" y="97600"/>
                  </a:cubicBezTo>
                  <a:cubicBezTo>
                    <a:pt x="102857" y="105600"/>
                    <a:pt x="89142" y="113600"/>
                    <a:pt x="72000" y="11360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3" name="Google Shape;103;p5"/>
            <p:cNvSpPr/>
            <p:nvPr/>
          </p:nvSpPr>
          <p:spPr>
            <a:xfrm>
              <a:off x="758825" y="4521200"/>
              <a:ext cx="101700" cy="27000"/>
            </a:xfrm>
            <a:custGeom>
              <a:rect b="b" l="l" r="r" t="t"/>
              <a:pathLst>
                <a:path extrusionOk="0" h="120000" w="120000">
                  <a:moveTo>
                    <a:pt x="107368" y="0"/>
                  </a:moveTo>
                  <a:cubicBezTo>
                    <a:pt x="12631" y="0"/>
                    <a:pt x="12631" y="0"/>
                    <a:pt x="12631" y="0"/>
                  </a:cubicBezTo>
                  <a:cubicBezTo>
                    <a:pt x="6315" y="0"/>
                    <a:pt x="0" y="24000"/>
                    <a:pt x="0" y="72000"/>
                  </a:cubicBezTo>
                  <a:cubicBezTo>
                    <a:pt x="0" y="96000"/>
                    <a:pt x="6315" y="120000"/>
                    <a:pt x="12631" y="120000"/>
                  </a:cubicBezTo>
                  <a:cubicBezTo>
                    <a:pt x="107368" y="120000"/>
                    <a:pt x="107368" y="120000"/>
                    <a:pt x="107368" y="120000"/>
                  </a:cubicBezTo>
                  <a:cubicBezTo>
                    <a:pt x="113684" y="120000"/>
                    <a:pt x="120000" y="96000"/>
                    <a:pt x="120000" y="72000"/>
                  </a:cubicBezTo>
                  <a:cubicBezTo>
                    <a:pt x="120000" y="24000"/>
                    <a:pt x="113684" y="0"/>
                    <a:pt x="107368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4" name="Google Shape;104;p5"/>
            <p:cNvSpPr/>
            <p:nvPr/>
          </p:nvSpPr>
          <p:spPr>
            <a:xfrm>
              <a:off x="1293813" y="4230688"/>
              <a:ext cx="523800" cy="371400"/>
            </a:xfrm>
            <a:custGeom>
              <a:rect b="b" l="l" r="r" t="t"/>
              <a:pathLst>
                <a:path extrusionOk="0" h="120000" w="120000">
                  <a:moveTo>
                    <a:pt x="2448" y="120000"/>
                  </a:moveTo>
                  <a:cubicBezTo>
                    <a:pt x="105306" y="120000"/>
                    <a:pt x="105306" y="120000"/>
                    <a:pt x="105306" y="120000"/>
                  </a:cubicBezTo>
                  <a:cubicBezTo>
                    <a:pt x="105306" y="116521"/>
                    <a:pt x="106530" y="113043"/>
                    <a:pt x="107755" y="111304"/>
                  </a:cubicBezTo>
                  <a:cubicBezTo>
                    <a:pt x="105306" y="111304"/>
                    <a:pt x="105306" y="111304"/>
                    <a:pt x="105306" y="111304"/>
                  </a:cubicBezTo>
                  <a:cubicBezTo>
                    <a:pt x="105306" y="8695"/>
                    <a:pt x="105306" y="8695"/>
                    <a:pt x="105306" y="8695"/>
                  </a:cubicBezTo>
                  <a:cubicBezTo>
                    <a:pt x="115102" y="8695"/>
                    <a:pt x="115102" y="8695"/>
                    <a:pt x="115102" y="8695"/>
                  </a:cubicBezTo>
                  <a:cubicBezTo>
                    <a:pt x="115102" y="102608"/>
                    <a:pt x="115102" y="102608"/>
                    <a:pt x="115102" y="102608"/>
                  </a:cubicBezTo>
                  <a:cubicBezTo>
                    <a:pt x="116326" y="102608"/>
                    <a:pt x="118775" y="100869"/>
                    <a:pt x="119999" y="100869"/>
                  </a:cubicBezTo>
                  <a:cubicBezTo>
                    <a:pt x="119999" y="3478"/>
                    <a:pt x="119999" y="3478"/>
                    <a:pt x="119999" y="3478"/>
                  </a:cubicBezTo>
                  <a:cubicBezTo>
                    <a:pt x="119999" y="1739"/>
                    <a:pt x="118775" y="0"/>
                    <a:pt x="117551" y="0"/>
                  </a:cubicBezTo>
                  <a:cubicBezTo>
                    <a:pt x="101632" y="0"/>
                    <a:pt x="101632" y="0"/>
                    <a:pt x="101632" y="0"/>
                  </a:cubicBezTo>
                  <a:cubicBezTo>
                    <a:pt x="100408" y="0"/>
                    <a:pt x="99183" y="1739"/>
                    <a:pt x="99183" y="3478"/>
                  </a:cubicBezTo>
                  <a:cubicBezTo>
                    <a:pt x="99183" y="111304"/>
                    <a:pt x="99183" y="111304"/>
                    <a:pt x="99183" y="111304"/>
                  </a:cubicBezTo>
                  <a:cubicBezTo>
                    <a:pt x="89387" y="111304"/>
                    <a:pt x="89387" y="111304"/>
                    <a:pt x="89387" y="111304"/>
                  </a:cubicBezTo>
                  <a:cubicBezTo>
                    <a:pt x="89387" y="55652"/>
                    <a:pt x="89387" y="55652"/>
                    <a:pt x="89387" y="55652"/>
                  </a:cubicBezTo>
                  <a:cubicBezTo>
                    <a:pt x="89387" y="53913"/>
                    <a:pt x="88163" y="52173"/>
                    <a:pt x="85714" y="52173"/>
                  </a:cubicBezTo>
                  <a:cubicBezTo>
                    <a:pt x="69795" y="52173"/>
                    <a:pt x="69795" y="52173"/>
                    <a:pt x="69795" y="52173"/>
                  </a:cubicBezTo>
                  <a:cubicBezTo>
                    <a:pt x="68571" y="52173"/>
                    <a:pt x="67346" y="53913"/>
                    <a:pt x="67346" y="55652"/>
                  </a:cubicBezTo>
                  <a:cubicBezTo>
                    <a:pt x="67346" y="111304"/>
                    <a:pt x="67346" y="111304"/>
                    <a:pt x="67346" y="111304"/>
                  </a:cubicBezTo>
                  <a:cubicBezTo>
                    <a:pt x="57551" y="111304"/>
                    <a:pt x="57551" y="111304"/>
                    <a:pt x="57551" y="111304"/>
                  </a:cubicBezTo>
                  <a:cubicBezTo>
                    <a:pt x="57551" y="41739"/>
                    <a:pt x="57551" y="41739"/>
                    <a:pt x="57551" y="41739"/>
                  </a:cubicBezTo>
                  <a:cubicBezTo>
                    <a:pt x="57551" y="38260"/>
                    <a:pt x="56326" y="36521"/>
                    <a:pt x="55102" y="36521"/>
                  </a:cubicBezTo>
                  <a:cubicBezTo>
                    <a:pt x="39183" y="36521"/>
                    <a:pt x="39183" y="36521"/>
                    <a:pt x="39183" y="36521"/>
                  </a:cubicBezTo>
                  <a:cubicBezTo>
                    <a:pt x="37959" y="36521"/>
                    <a:pt x="35510" y="38260"/>
                    <a:pt x="35510" y="41739"/>
                  </a:cubicBezTo>
                  <a:cubicBezTo>
                    <a:pt x="35510" y="111304"/>
                    <a:pt x="35510" y="111304"/>
                    <a:pt x="35510" y="111304"/>
                  </a:cubicBezTo>
                  <a:cubicBezTo>
                    <a:pt x="25714" y="111304"/>
                    <a:pt x="25714" y="111304"/>
                    <a:pt x="25714" y="111304"/>
                  </a:cubicBezTo>
                  <a:cubicBezTo>
                    <a:pt x="25714" y="78260"/>
                    <a:pt x="25714" y="78260"/>
                    <a:pt x="25714" y="78260"/>
                  </a:cubicBezTo>
                  <a:cubicBezTo>
                    <a:pt x="25714" y="76521"/>
                    <a:pt x="24489" y="74782"/>
                    <a:pt x="23265" y="74782"/>
                  </a:cubicBezTo>
                  <a:cubicBezTo>
                    <a:pt x="7346" y="74782"/>
                    <a:pt x="7346" y="74782"/>
                    <a:pt x="7346" y="74782"/>
                  </a:cubicBezTo>
                  <a:cubicBezTo>
                    <a:pt x="6122" y="74782"/>
                    <a:pt x="4897" y="76521"/>
                    <a:pt x="4897" y="78260"/>
                  </a:cubicBezTo>
                  <a:cubicBezTo>
                    <a:pt x="4897" y="111304"/>
                    <a:pt x="4897" y="111304"/>
                    <a:pt x="4897" y="111304"/>
                  </a:cubicBezTo>
                  <a:cubicBezTo>
                    <a:pt x="2448" y="111304"/>
                    <a:pt x="2448" y="111304"/>
                    <a:pt x="2448" y="111304"/>
                  </a:cubicBezTo>
                  <a:cubicBezTo>
                    <a:pt x="1224" y="111304"/>
                    <a:pt x="0" y="113043"/>
                    <a:pt x="0" y="114782"/>
                  </a:cubicBezTo>
                  <a:cubicBezTo>
                    <a:pt x="0" y="118260"/>
                    <a:pt x="1224" y="120000"/>
                    <a:pt x="2448" y="120000"/>
                  </a:cubicBezTo>
                  <a:close/>
                  <a:moveTo>
                    <a:pt x="73469" y="60869"/>
                  </a:moveTo>
                  <a:cubicBezTo>
                    <a:pt x="83265" y="60869"/>
                    <a:pt x="83265" y="60869"/>
                    <a:pt x="83265" y="60869"/>
                  </a:cubicBezTo>
                  <a:cubicBezTo>
                    <a:pt x="83265" y="111304"/>
                    <a:pt x="83265" y="111304"/>
                    <a:pt x="83265" y="111304"/>
                  </a:cubicBezTo>
                  <a:cubicBezTo>
                    <a:pt x="73469" y="111304"/>
                    <a:pt x="73469" y="111304"/>
                    <a:pt x="73469" y="111304"/>
                  </a:cubicBezTo>
                  <a:lnTo>
                    <a:pt x="73469" y="60869"/>
                  </a:lnTo>
                  <a:close/>
                  <a:moveTo>
                    <a:pt x="41632" y="45217"/>
                  </a:moveTo>
                  <a:cubicBezTo>
                    <a:pt x="51428" y="45217"/>
                    <a:pt x="51428" y="45217"/>
                    <a:pt x="51428" y="45217"/>
                  </a:cubicBezTo>
                  <a:cubicBezTo>
                    <a:pt x="51428" y="111304"/>
                    <a:pt x="51428" y="111304"/>
                    <a:pt x="51428" y="111304"/>
                  </a:cubicBezTo>
                  <a:cubicBezTo>
                    <a:pt x="41632" y="111304"/>
                    <a:pt x="41632" y="111304"/>
                    <a:pt x="41632" y="111304"/>
                  </a:cubicBezTo>
                  <a:lnTo>
                    <a:pt x="41632" y="45217"/>
                  </a:lnTo>
                  <a:close/>
                  <a:moveTo>
                    <a:pt x="11020" y="83478"/>
                  </a:moveTo>
                  <a:cubicBezTo>
                    <a:pt x="20816" y="83478"/>
                    <a:pt x="20816" y="83478"/>
                    <a:pt x="20816" y="83478"/>
                  </a:cubicBezTo>
                  <a:cubicBezTo>
                    <a:pt x="20816" y="111304"/>
                    <a:pt x="20816" y="111304"/>
                    <a:pt x="20816" y="111304"/>
                  </a:cubicBezTo>
                  <a:cubicBezTo>
                    <a:pt x="11020" y="111304"/>
                    <a:pt x="11020" y="111304"/>
                    <a:pt x="11020" y="111304"/>
                  </a:cubicBezTo>
                  <a:lnTo>
                    <a:pt x="11020" y="8347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5" name="Google Shape;105;p5"/>
            <p:cNvSpPr/>
            <p:nvPr/>
          </p:nvSpPr>
          <p:spPr>
            <a:xfrm>
              <a:off x="1106488" y="3538538"/>
              <a:ext cx="936600" cy="1255800"/>
            </a:xfrm>
            <a:custGeom>
              <a:rect b="b" l="l" r="r" t="t"/>
              <a:pathLst>
                <a:path extrusionOk="0" h="120000" w="120000">
                  <a:moveTo>
                    <a:pt x="82971" y="117948"/>
                  </a:moveTo>
                  <a:cubicBezTo>
                    <a:pt x="3428" y="117948"/>
                    <a:pt x="3428" y="117948"/>
                    <a:pt x="3428" y="117948"/>
                  </a:cubicBezTo>
                  <a:cubicBezTo>
                    <a:pt x="3428" y="2564"/>
                    <a:pt x="3428" y="2564"/>
                    <a:pt x="3428" y="2564"/>
                  </a:cubicBezTo>
                  <a:cubicBezTo>
                    <a:pt x="75428" y="2564"/>
                    <a:pt x="75428" y="2564"/>
                    <a:pt x="75428" y="2564"/>
                  </a:cubicBezTo>
                  <a:cubicBezTo>
                    <a:pt x="75428" y="31794"/>
                    <a:pt x="75428" y="31794"/>
                    <a:pt x="75428" y="31794"/>
                  </a:cubicBezTo>
                  <a:cubicBezTo>
                    <a:pt x="75428" y="32820"/>
                    <a:pt x="76114" y="33333"/>
                    <a:pt x="76800" y="33333"/>
                  </a:cubicBezTo>
                  <a:cubicBezTo>
                    <a:pt x="116571" y="33333"/>
                    <a:pt x="116571" y="33333"/>
                    <a:pt x="116571" y="33333"/>
                  </a:cubicBezTo>
                  <a:cubicBezTo>
                    <a:pt x="116571" y="92307"/>
                    <a:pt x="116571" y="92307"/>
                    <a:pt x="116571" y="92307"/>
                  </a:cubicBezTo>
                  <a:cubicBezTo>
                    <a:pt x="117257" y="92820"/>
                    <a:pt x="117257" y="94358"/>
                    <a:pt x="117257" y="95384"/>
                  </a:cubicBezTo>
                  <a:cubicBezTo>
                    <a:pt x="117257" y="97435"/>
                    <a:pt x="117257" y="97435"/>
                    <a:pt x="117257" y="97435"/>
                  </a:cubicBezTo>
                  <a:cubicBezTo>
                    <a:pt x="117942" y="97435"/>
                    <a:pt x="118628" y="96923"/>
                    <a:pt x="119999" y="96410"/>
                  </a:cubicBezTo>
                  <a:cubicBezTo>
                    <a:pt x="119999" y="31794"/>
                    <a:pt x="119999" y="31794"/>
                    <a:pt x="119999" y="31794"/>
                  </a:cubicBezTo>
                  <a:cubicBezTo>
                    <a:pt x="119999" y="31794"/>
                    <a:pt x="119999" y="31794"/>
                    <a:pt x="119999" y="31794"/>
                  </a:cubicBezTo>
                  <a:cubicBezTo>
                    <a:pt x="119999" y="31794"/>
                    <a:pt x="119999" y="31794"/>
                    <a:pt x="119999" y="31794"/>
                  </a:cubicBezTo>
                  <a:cubicBezTo>
                    <a:pt x="119314" y="31794"/>
                    <a:pt x="119314" y="31282"/>
                    <a:pt x="119314" y="31282"/>
                  </a:cubicBezTo>
                  <a:cubicBezTo>
                    <a:pt x="119314" y="31282"/>
                    <a:pt x="119314" y="31282"/>
                    <a:pt x="119314" y="31282"/>
                  </a:cubicBezTo>
                  <a:cubicBezTo>
                    <a:pt x="119314" y="31282"/>
                    <a:pt x="119314" y="31282"/>
                    <a:pt x="119314" y="31282"/>
                  </a:cubicBezTo>
                  <a:cubicBezTo>
                    <a:pt x="119314" y="31282"/>
                    <a:pt x="119314" y="31282"/>
                    <a:pt x="119314" y="31282"/>
                  </a:cubicBezTo>
                  <a:cubicBezTo>
                    <a:pt x="78171" y="512"/>
                    <a:pt x="78171" y="512"/>
                    <a:pt x="78171" y="512"/>
                  </a:cubicBezTo>
                  <a:cubicBezTo>
                    <a:pt x="78171" y="512"/>
                    <a:pt x="78171" y="512"/>
                    <a:pt x="78171" y="0"/>
                  </a:cubicBezTo>
                  <a:cubicBezTo>
                    <a:pt x="78171" y="0"/>
                    <a:pt x="78171" y="0"/>
                    <a:pt x="78171" y="0"/>
                  </a:cubicBezTo>
                  <a:cubicBezTo>
                    <a:pt x="78171" y="0"/>
                    <a:pt x="77485" y="0"/>
                    <a:pt x="77485" y="0"/>
                  </a:cubicBezTo>
                  <a:cubicBezTo>
                    <a:pt x="77485" y="0"/>
                    <a:pt x="77485" y="0"/>
                    <a:pt x="77485" y="0"/>
                  </a:cubicBezTo>
                  <a:cubicBezTo>
                    <a:pt x="77485" y="0"/>
                    <a:pt x="77485" y="0"/>
                    <a:pt x="77485" y="0"/>
                  </a:cubicBezTo>
                  <a:cubicBezTo>
                    <a:pt x="77485" y="0"/>
                    <a:pt x="77485" y="0"/>
                    <a:pt x="76800" y="0"/>
                  </a:cubicBezTo>
                  <a:cubicBezTo>
                    <a:pt x="2057" y="0"/>
                    <a:pt x="2057" y="0"/>
                    <a:pt x="2057" y="0"/>
                  </a:cubicBezTo>
                  <a:cubicBezTo>
                    <a:pt x="685" y="0"/>
                    <a:pt x="0" y="512"/>
                    <a:pt x="0" y="1538"/>
                  </a:cubicBezTo>
                  <a:cubicBezTo>
                    <a:pt x="0" y="118974"/>
                    <a:pt x="0" y="118974"/>
                    <a:pt x="0" y="118974"/>
                  </a:cubicBezTo>
                  <a:cubicBezTo>
                    <a:pt x="0" y="119487"/>
                    <a:pt x="685" y="120000"/>
                    <a:pt x="2057" y="120000"/>
                  </a:cubicBezTo>
                  <a:cubicBezTo>
                    <a:pt x="82971" y="120000"/>
                    <a:pt x="82971" y="120000"/>
                    <a:pt x="82971" y="120000"/>
                  </a:cubicBezTo>
                  <a:lnTo>
                    <a:pt x="82971" y="117948"/>
                  </a:lnTo>
                  <a:close/>
                  <a:moveTo>
                    <a:pt x="78857" y="4102"/>
                  </a:moveTo>
                  <a:cubicBezTo>
                    <a:pt x="113828" y="30769"/>
                    <a:pt x="113828" y="30769"/>
                    <a:pt x="113828" y="30769"/>
                  </a:cubicBezTo>
                  <a:cubicBezTo>
                    <a:pt x="78857" y="30769"/>
                    <a:pt x="78857" y="30769"/>
                    <a:pt x="78857" y="30769"/>
                  </a:cubicBezTo>
                  <a:lnTo>
                    <a:pt x="78857" y="410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6" name="Google Shape;106;p5"/>
            <p:cNvSpPr/>
            <p:nvPr/>
          </p:nvSpPr>
          <p:spPr>
            <a:xfrm>
              <a:off x="1293813" y="3748088"/>
              <a:ext cx="250800" cy="22200"/>
            </a:xfrm>
            <a:custGeom>
              <a:rect b="b" l="l" r="r" t="t"/>
              <a:pathLst>
                <a:path extrusionOk="0" h="120000" w="120000">
                  <a:moveTo>
                    <a:pt x="5106" y="120000"/>
                  </a:moveTo>
                  <a:cubicBezTo>
                    <a:pt x="114893" y="120000"/>
                    <a:pt x="114893" y="120000"/>
                    <a:pt x="114893" y="120000"/>
                  </a:cubicBezTo>
                  <a:cubicBezTo>
                    <a:pt x="117446" y="120000"/>
                    <a:pt x="120000" y="90000"/>
                    <a:pt x="120000" y="60000"/>
                  </a:cubicBezTo>
                  <a:cubicBezTo>
                    <a:pt x="120000" y="30000"/>
                    <a:pt x="117446" y="0"/>
                    <a:pt x="114893" y="0"/>
                  </a:cubicBezTo>
                  <a:cubicBezTo>
                    <a:pt x="5106" y="0"/>
                    <a:pt x="5106" y="0"/>
                    <a:pt x="5106" y="0"/>
                  </a:cubicBezTo>
                  <a:cubicBezTo>
                    <a:pt x="2553" y="0"/>
                    <a:pt x="0" y="30000"/>
                    <a:pt x="0" y="60000"/>
                  </a:cubicBezTo>
                  <a:cubicBezTo>
                    <a:pt x="0" y="90000"/>
                    <a:pt x="2553" y="120000"/>
                    <a:pt x="5106" y="12000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7" name="Google Shape;107;p5"/>
            <p:cNvSpPr/>
            <p:nvPr/>
          </p:nvSpPr>
          <p:spPr>
            <a:xfrm>
              <a:off x="1293813" y="3919538"/>
              <a:ext cx="250800" cy="27000"/>
            </a:xfrm>
            <a:custGeom>
              <a:rect b="b" l="l" r="r" t="t"/>
              <a:pathLst>
                <a:path extrusionOk="0" h="120000" w="120000">
                  <a:moveTo>
                    <a:pt x="5106" y="120000"/>
                  </a:moveTo>
                  <a:cubicBezTo>
                    <a:pt x="114893" y="120000"/>
                    <a:pt x="114893" y="120000"/>
                    <a:pt x="114893" y="120000"/>
                  </a:cubicBezTo>
                  <a:cubicBezTo>
                    <a:pt x="117446" y="120000"/>
                    <a:pt x="120000" y="96000"/>
                    <a:pt x="120000" y="48000"/>
                  </a:cubicBezTo>
                  <a:cubicBezTo>
                    <a:pt x="120000" y="24000"/>
                    <a:pt x="117446" y="0"/>
                    <a:pt x="114893" y="0"/>
                  </a:cubicBezTo>
                  <a:cubicBezTo>
                    <a:pt x="5106" y="0"/>
                    <a:pt x="5106" y="0"/>
                    <a:pt x="5106" y="0"/>
                  </a:cubicBezTo>
                  <a:cubicBezTo>
                    <a:pt x="2553" y="0"/>
                    <a:pt x="0" y="24000"/>
                    <a:pt x="0" y="48000"/>
                  </a:cubicBezTo>
                  <a:cubicBezTo>
                    <a:pt x="0" y="96000"/>
                    <a:pt x="2553" y="120000"/>
                    <a:pt x="5106" y="12000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8" name="Google Shape;108;p5"/>
            <p:cNvSpPr/>
            <p:nvPr/>
          </p:nvSpPr>
          <p:spPr>
            <a:xfrm>
              <a:off x="1325563" y="4048125"/>
              <a:ext cx="480900" cy="301500"/>
            </a:xfrm>
            <a:custGeom>
              <a:rect b="b" l="l" r="r" t="t"/>
              <a:pathLst>
                <a:path extrusionOk="0" h="120000" w="120000">
                  <a:moveTo>
                    <a:pt x="77333" y="64285"/>
                  </a:moveTo>
                  <a:cubicBezTo>
                    <a:pt x="74666" y="64285"/>
                    <a:pt x="72000" y="66428"/>
                    <a:pt x="70666" y="68571"/>
                  </a:cubicBezTo>
                  <a:cubicBezTo>
                    <a:pt x="52000" y="59999"/>
                    <a:pt x="52000" y="59999"/>
                    <a:pt x="52000" y="59999"/>
                  </a:cubicBezTo>
                  <a:cubicBezTo>
                    <a:pt x="52000" y="51428"/>
                    <a:pt x="48000" y="44999"/>
                    <a:pt x="42666" y="44999"/>
                  </a:cubicBezTo>
                  <a:cubicBezTo>
                    <a:pt x="38666" y="44999"/>
                    <a:pt x="34666" y="51428"/>
                    <a:pt x="34666" y="59999"/>
                  </a:cubicBezTo>
                  <a:cubicBezTo>
                    <a:pt x="34666" y="62142"/>
                    <a:pt x="34666" y="62142"/>
                    <a:pt x="34666" y="64285"/>
                  </a:cubicBezTo>
                  <a:cubicBezTo>
                    <a:pt x="13333" y="92142"/>
                    <a:pt x="13333" y="92142"/>
                    <a:pt x="13333" y="92142"/>
                  </a:cubicBezTo>
                  <a:cubicBezTo>
                    <a:pt x="12000" y="92142"/>
                    <a:pt x="10666" y="92142"/>
                    <a:pt x="9333" y="92142"/>
                  </a:cubicBezTo>
                  <a:cubicBezTo>
                    <a:pt x="4000" y="92142"/>
                    <a:pt x="0" y="98571"/>
                    <a:pt x="0" y="104999"/>
                  </a:cubicBezTo>
                  <a:cubicBezTo>
                    <a:pt x="0" y="113571"/>
                    <a:pt x="4000" y="119999"/>
                    <a:pt x="9333" y="119999"/>
                  </a:cubicBezTo>
                  <a:cubicBezTo>
                    <a:pt x="13333" y="119999"/>
                    <a:pt x="17333" y="113571"/>
                    <a:pt x="17333" y="104999"/>
                  </a:cubicBezTo>
                  <a:cubicBezTo>
                    <a:pt x="17333" y="102857"/>
                    <a:pt x="17333" y="102857"/>
                    <a:pt x="17333" y="100714"/>
                  </a:cubicBezTo>
                  <a:cubicBezTo>
                    <a:pt x="38666" y="72857"/>
                    <a:pt x="38666" y="72857"/>
                    <a:pt x="38666" y="72857"/>
                  </a:cubicBezTo>
                  <a:cubicBezTo>
                    <a:pt x="40000" y="72857"/>
                    <a:pt x="41333" y="75000"/>
                    <a:pt x="42666" y="75000"/>
                  </a:cubicBezTo>
                  <a:cubicBezTo>
                    <a:pt x="45333" y="75000"/>
                    <a:pt x="48000" y="72857"/>
                    <a:pt x="49333" y="68571"/>
                  </a:cubicBezTo>
                  <a:cubicBezTo>
                    <a:pt x="68000" y="79285"/>
                    <a:pt x="68000" y="79285"/>
                    <a:pt x="68000" y="79285"/>
                  </a:cubicBezTo>
                  <a:cubicBezTo>
                    <a:pt x="68000" y="85714"/>
                    <a:pt x="72000" y="92142"/>
                    <a:pt x="77333" y="92142"/>
                  </a:cubicBezTo>
                  <a:cubicBezTo>
                    <a:pt x="82666" y="92142"/>
                    <a:pt x="86666" y="85714"/>
                    <a:pt x="86666" y="77142"/>
                  </a:cubicBezTo>
                  <a:cubicBezTo>
                    <a:pt x="86666" y="75000"/>
                    <a:pt x="85333" y="72857"/>
                    <a:pt x="85333" y="70714"/>
                  </a:cubicBezTo>
                  <a:cubicBezTo>
                    <a:pt x="108000" y="27857"/>
                    <a:pt x="108000" y="27857"/>
                    <a:pt x="108000" y="27857"/>
                  </a:cubicBezTo>
                  <a:cubicBezTo>
                    <a:pt x="109333" y="27857"/>
                    <a:pt x="110666" y="27857"/>
                    <a:pt x="112000" y="27857"/>
                  </a:cubicBezTo>
                  <a:cubicBezTo>
                    <a:pt x="116000" y="27857"/>
                    <a:pt x="120000" y="21428"/>
                    <a:pt x="120000" y="12857"/>
                  </a:cubicBezTo>
                  <a:cubicBezTo>
                    <a:pt x="120000" y="6428"/>
                    <a:pt x="116000" y="0"/>
                    <a:pt x="112000" y="0"/>
                  </a:cubicBezTo>
                  <a:cubicBezTo>
                    <a:pt x="106666" y="0"/>
                    <a:pt x="102666" y="6428"/>
                    <a:pt x="102666" y="12857"/>
                  </a:cubicBezTo>
                  <a:cubicBezTo>
                    <a:pt x="102666" y="17142"/>
                    <a:pt x="102666" y="19285"/>
                    <a:pt x="104000" y="21428"/>
                  </a:cubicBezTo>
                  <a:cubicBezTo>
                    <a:pt x="80000" y="64285"/>
                    <a:pt x="80000" y="64285"/>
                    <a:pt x="80000" y="64285"/>
                  </a:cubicBezTo>
                  <a:cubicBezTo>
                    <a:pt x="78666" y="64285"/>
                    <a:pt x="78666" y="64285"/>
                    <a:pt x="77333" y="64285"/>
                  </a:cubicBezTo>
                  <a:close/>
                  <a:moveTo>
                    <a:pt x="9333" y="109285"/>
                  </a:moveTo>
                  <a:cubicBezTo>
                    <a:pt x="8000" y="109285"/>
                    <a:pt x="6666" y="107142"/>
                    <a:pt x="6666" y="104999"/>
                  </a:cubicBezTo>
                  <a:cubicBezTo>
                    <a:pt x="6666" y="102857"/>
                    <a:pt x="8000" y="100714"/>
                    <a:pt x="9333" y="100714"/>
                  </a:cubicBezTo>
                  <a:cubicBezTo>
                    <a:pt x="10666" y="100714"/>
                    <a:pt x="10666" y="102857"/>
                    <a:pt x="10666" y="104999"/>
                  </a:cubicBezTo>
                  <a:cubicBezTo>
                    <a:pt x="10666" y="107142"/>
                    <a:pt x="10666" y="109285"/>
                    <a:pt x="9333" y="109285"/>
                  </a:cubicBezTo>
                  <a:close/>
                  <a:moveTo>
                    <a:pt x="42666" y="64285"/>
                  </a:moveTo>
                  <a:cubicBezTo>
                    <a:pt x="41333" y="64285"/>
                    <a:pt x="40000" y="62142"/>
                    <a:pt x="40000" y="59999"/>
                  </a:cubicBezTo>
                  <a:cubicBezTo>
                    <a:pt x="40000" y="57857"/>
                    <a:pt x="41333" y="55714"/>
                    <a:pt x="42666" y="55714"/>
                  </a:cubicBezTo>
                  <a:cubicBezTo>
                    <a:pt x="44000" y="55714"/>
                    <a:pt x="45333" y="57857"/>
                    <a:pt x="45333" y="59999"/>
                  </a:cubicBezTo>
                  <a:cubicBezTo>
                    <a:pt x="45333" y="62142"/>
                    <a:pt x="44000" y="64285"/>
                    <a:pt x="42666" y="64285"/>
                  </a:cubicBezTo>
                  <a:close/>
                  <a:moveTo>
                    <a:pt x="77333" y="81428"/>
                  </a:moveTo>
                  <a:cubicBezTo>
                    <a:pt x="76000" y="81428"/>
                    <a:pt x="74666" y="79285"/>
                    <a:pt x="74666" y="77142"/>
                  </a:cubicBezTo>
                  <a:cubicBezTo>
                    <a:pt x="74666" y="77142"/>
                    <a:pt x="74666" y="77142"/>
                    <a:pt x="74666" y="77142"/>
                  </a:cubicBezTo>
                  <a:cubicBezTo>
                    <a:pt x="74666" y="77142"/>
                    <a:pt x="74666" y="77142"/>
                    <a:pt x="74666" y="77142"/>
                  </a:cubicBezTo>
                  <a:cubicBezTo>
                    <a:pt x="74666" y="77142"/>
                    <a:pt x="74666" y="77142"/>
                    <a:pt x="74666" y="75000"/>
                  </a:cubicBezTo>
                  <a:cubicBezTo>
                    <a:pt x="76000" y="75000"/>
                    <a:pt x="76000" y="75000"/>
                    <a:pt x="77333" y="75000"/>
                  </a:cubicBezTo>
                  <a:cubicBezTo>
                    <a:pt x="78666" y="75000"/>
                    <a:pt x="80000" y="75000"/>
                    <a:pt x="80000" y="77142"/>
                  </a:cubicBezTo>
                  <a:cubicBezTo>
                    <a:pt x="80000" y="79285"/>
                    <a:pt x="78666" y="81428"/>
                    <a:pt x="77333" y="81428"/>
                  </a:cubicBezTo>
                  <a:close/>
                  <a:moveTo>
                    <a:pt x="112000" y="10714"/>
                  </a:moveTo>
                  <a:cubicBezTo>
                    <a:pt x="113333" y="10714"/>
                    <a:pt x="113333" y="10714"/>
                    <a:pt x="113333" y="12857"/>
                  </a:cubicBezTo>
                  <a:cubicBezTo>
                    <a:pt x="113333" y="14999"/>
                    <a:pt x="113333" y="17142"/>
                    <a:pt x="112000" y="17142"/>
                  </a:cubicBezTo>
                  <a:cubicBezTo>
                    <a:pt x="109333" y="17142"/>
                    <a:pt x="109333" y="14999"/>
                    <a:pt x="109333" y="12857"/>
                  </a:cubicBezTo>
                  <a:cubicBezTo>
                    <a:pt x="109333" y="10714"/>
                    <a:pt x="109333" y="10714"/>
                    <a:pt x="112000" y="1071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9" name="Google Shape;109;p5"/>
            <p:cNvSpPr/>
            <p:nvPr/>
          </p:nvSpPr>
          <p:spPr>
            <a:xfrm>
              <a:off x="1293813" y="3833813"/>
              <a:ext cx="250800" cy="22200"/>
            </a:xfrm>
            <a:custGeom>
              <a:rect b="b" l="l" r="r" t="t"/>
              <a:pathLst>
                <a:path extrusionOk="0" h="120000" w="120000">
                  <a:moveTo>
                    <a:pt x="5106" y="120000"/>
                  </a:moveTo>
                  <a:cubicBezTo>
                    <a:pt x="114893" y="120000"/>
                    <a:pt x="114893" y="120000"/>
                    <a:pt x="114893" y="120000"/>
                  </a:cubicBezTo>
                  <a:cubicBezTo>
                    <a:pt x="117446" y="120000"/>
                    <a:pt x="120000" y="90000"/>
                    <a:pt x="120000" y="60000"/>
                  </a:cubicBezTo>
                  <a:cubicBezTo>
                    <a:pt x="120000" y="30000"/>
                    <a:pt x="117446" y="0"/>
                    <a:pt x="114893" y="0"/>
                  </a:cubicBezTo>
                  <a:cubicBezTo>
                    <a:pt x="5106" y="0"/>
                    <a:pt x="5106" y="0"/>
                    <a:pt x="5106" y="0"/>
                  </a:cubicBezTo>
                  <a:cubicBezTo>
                    <a:pt x="2553" y="0"/>
                    <a:pt x="0" y="30000"/>
                    <a:pt x="0" y="60000"/>
                  </a:cubicBezTo>
                  <a:cubicBezTo>
                    <a:pt x="0" y="90000"/>
                    <a:pt x="2553" y="120000"/>
                    <a:pt x="5106" y="12000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0" name="Google Shape;110;p5"/>
            <p:cNvSpPr/>
            <p:nvPr/>
          </p:nvSpPr>
          <p:spPr>
            <a:xfrm>
              <a:off x="1555750" y="4462463"/>
              <a:ext cx="711300" cy="1544700"/>
            </a:xfrm>
            <a:custGeom>
              <a:rect b="b" l="l" r="r" t="t"/>
              <a:pathLst>
                <a:path extrusionOk="0" h="120000" w="120000">
                  <a:moveTo>
                    <a:pt x="29774" y="62500"/>
                  </a:moveTo>
                  <a:cubicBezTo>
                    <a:pt x="32481" y="64583"/>
                    <a:pt x="36090" y="66250"/>
                    <a:pt x="41503" y="67916"/>
                  </a:cubicBezTo>
                  <a:cubicBezTo>
                    <a:pt x="41503" y="76250"/>
                    <a:pt x="41503" y="76250"/>
                    <a:pt x="41503" y="76250"/>
                  </a:cubicBezTo>
                  <a:cubicBezTo>
                    <a:pt x="31578" y="76250"/>
                    <a:pt x="31578" y="76250"/>
                    <a:pt x="31578" y="76250"/>
                  </a:cubicBezTo>
                  <a:cubicBezTo>
                    <a:pt x="30676" y="76250"/>
                    <a:pt x="29774" y="77083"/>
                    <a:pt x="29774" y="77500"/>
                  </a:cubicBezTo>
                  <a:cubicBezTo>
                    <a:pt x="29774" y="89166"/>
                    <a:pt x="29774" y="89166"/>
                    <a:pt x="29774" y="89166"/>
                  </a:cubicBezTo>
                  <a:cubicBezTo>
                    <a:pt x="29774" y="120000"/>
                    <a:pt x="29774" y="120000"/>
                    <a:pt x="29774" y="120000"/>
                  </a:cubicBezTo>
                  <a:cubicBezTo>
                    <a:pt x="34285" y="120000"/>
                    <a:pt x="34285" y="120000"/>
                    <a:pt x="34285" y="120000"/>
                  </a:cubicBezTo>
                  <a:cubicBezTo>
                    <a:pt x="34285" y="90000"/>
                    <a:pt x="34285" y="90000"/>
                    <a:pt x="34285" y="90000"/>
                  </a:cubicBezTo>
                  <a:cubicBezTo>
                    <a:pt x="110977" y="90000"/>
                    <a:pt x="110977" y="90000"/>
                    <a:pt x="110977" y="90000"/>
                  </a:cubicBezTo>
                  <a:cubicBezTo>
                    <a:pt x="110977" y="120000"/>
                    <a:pt x="110977" y="120000"/>
                    <a:pt x="110977" y="120000"/>
                  </a:cubicBezTo>
                  <a:cubicBezTo>
                    <a:pt x="115488" y="120000"/>
                    <a:pt x="115488" y="120000"/>
                    <a:pt x="115488" y="120000"/>
                  </a:cubicBezTo>
                  <a:cubicBezTo>
                    <a:pt x="115488" y="89166"/>
                    <a:pt x="115488" y="89166"/>
                    <a:pt x="115488" y="89166"/>
                  </a:cubicBezTo>
                  <a:cubicBezTo>
                    <a:pt x="115488" y="77500"/>
                    <a:pt x="115488" y="77500"/>
                    <a:pt x="115488" y="77500"/>
                  </a:cubicBezTo>
                  <a:cubicBezTo>
                    <a:pt x="115488" y="77083"/>
                    <a:pt x="114586" y="76250"/>
                    <a:pt x="112781" y="76250"/>
                  </a:cubicBezTo>
                  <a:cubicBezTo>
                    <a:pt x="103759" y="76250"/>
                    <a:pt x="103759" y="76250"/>
                    <a:pt x="103759" y="76250"/>
                  </a:cubicBezTo>
                  <a:cubicBezTo>
                    <a:pt x="103759" y="67500"/>
                    <a:pt x="103759" y="67500"/>
                    <a:pt x="103759" y="67500"/>
                  </a:cubicBezTo>
                  <a:cubicBezTo>
                    <a:pt x="113684" y="64166"/>
                    <a:pt x="120000" y="59166"/>
                    <a:pt x="120000" y="53333"/>
                  </a:cubicBezTo>
                  <a:cubicBezTo>
                    <a:pt x="120000" y="21666"/>
                    <a:pt x="120000" y="21666"/>
                    <a:pt x="120000" y="21666"/>
                  </a:cubicBezTo>
                  <a:cubicBezTo>
                    <a:pt x="120000" y="18333"/>
                    <a:pt x="114586" y="15833"/>
                    <a:pt x="107368" y="15833"/>
                  </a:cubicBezTo>
                  <a:cubicBezTo>
                    <a:pt x="104661" y="15833"/>
                    <a:pt x="101954" y="16250"/>
                    <a:pt x="99248" y="17083"/>
                  </a:cubicBezTo>
                  <a:cubicBezTo>
                    <a:pt x="99248" y="12083"/>
                    <a:pt x="99248" y="12083"/>
                    <a:pt x="99248" y="12083"/>
                  </a:cubicBezTo>
                  <a:cubicBezTo>
                    <a:pt x="99248" y="8750"/>
                    <a:pt x="93834" y="6250"/>
                    <a:pt x="86616" y="6250"/>
                  </a:cubicBezTo>
                  <a:cubicBezTo>
                    <a:pt x="83909" y="6250"/>
                    <a:pt x="81203" y="6666"/>
                    <a:pt x="78496" y="7500"/>
                  </a:cubicBezTo>
                  <a:cubicBezTo>
                    <a:pt x="78496" y="5833"/>
                    <a:pt x="78496" y="5833"/>
                    <a:pt x="78496" y="5833"/>
                  </a:cubicBezTo>
                  <a:cubicBezTo>
                    <a:pt x="78496" y="2500"/>
                    <a:pt x="73082" y="0"/>
                    <a:pt x="65864" y="0"/>
                  </a:cubicBezTo>
                  <a:cubicBezTo>
                    <a:pt x="59548" y="0"/>
                    <a:pt x="54135" y="2500"/>
                    <a:pt x="54135" y="5833"/>
                  </a:cubicBezTo>
                  <a:cubicBezTo>
                    <a:pt x="54135" y="7500"/>
                    <a:pt x="54135" y="7500"/>
                    <a:pt x="54135" y="7500"/>
                  </a:cubicBezTo>
                  <a:cubicBezTo>
                    <a:pt x="51428" y="6666"/>
                    <a:pt x="48721" y="6250"/>
                    <a:pt x="45112" y="6250"/>
                  </a:cubicBezTo>
                  <a:cubicBezTo>
                    <a:pt x="38796" y="6250"/>
                    <a:pt x="33383" y="8750"/>
                    <a:pt x="33383" y="12083"/>
                  </a:cubicBezTo>
                  <a:cubicBezTo>
                    <a:pt x="33383" y="41250"/>
                    <a:pt x="33383" y="41250"/>
                    <a:pt x="33383" y="41250"/>
                  </a:cubicBezTo>
                  <a:cubicBezTo>
                    <a:pt x="18947" y="33333"/>
                    <a:pt x="18947" y="33333"/>
                    <a:pt x="18947" y="33333"/>
                  </a:cubicBezTo>
                  <a:cubicBezTo>
                    <a:pt x="18947" y="33333"/>
                    <a:pt x="18045" y="33333"/>
                    <a:pt x="18045" y="33333"/>
                  </a:cubicBezTo>
                  <a:cubicBezTo>
                    <a:pt x="14436" y="31666"/>
                    <a:pt x="8120" y="31666"/>
                    <a:pt x="4511" y="33333"/>
                  </a:cubicBezTo>
                  <a:cubicBezTo>
                    <a:pt x="902" y="35000"/>
                    <a:pt x="0" y="37500"/>
                    <a:pt x="2706" y="39583"/>
                  </a:cubicBezTo>
                  <a:cubicBezTo>
                    <a:pt x="4511" y="40833"/>
                    <a:pt x="18045" y="54166"/>
                    <a:pt x="29774" y="62500"/>
                  </a:cubicBezTo>
                  <a:close/>
                  <a:moveTo>
                    <a:pt x="110977" y="78333"/>
                  </a:moveTo>
                  <a:cubicBezTo>
                    <a:pt x="110977" y="88333"/>
                    <a:pt x="110977" y="88333"/>
                    <a:pt x="110977" y="88333"/>
                  </a:cubicBezTo>
                  <a:cubicBezTo>
                    <a:pt x="34285" y="88333"/>
                    <a:pt x="34285" y="88333"/>
                    <a:pt x="34285" y="88333"/>
                  </a:cubicBezTo>
                  <a:cubicBezTo>
                    <a:pt x="34285" y="78333"/>
                    <a:pt x="34285" y="78333"/>
                    <a:pt x="34285" y="78333"/>
                  </a:cubicBezTo>
                  <a:lnTo>
                    <a:pt x="110977" y="78333"/>
                  </a:lnTo>
                  <a:close/>
                  <a:moveTo>
                    <a:pt x="7218" y="35000"/>
                  </a:moveTo>
                  <a:cubicBezTo>
                    <a:pt x="9022" y="33750"/>
                    <a:pt x="12631" y="33750"/>
                    <a:pt x="15338" y="34583"/>
                  </a:cubicBezTo>
                  <a:cubicBezTo>
                    <a:pt x="33383" y="44583"/>
                    <a:pt x="33383" y="44583"/>
                    <a:pt x="33383" y="44583"/>
                  </a:cubicBezTo>
                  <a:cubicBezTo>
                    <a:pt x="34285" y="45000"/>
                    <a:pt x="35187" y="45000"/>
                    <a:pt x="36090" y="45000"/>
                  </a:cubicBezTo>
                  <a:cubicBezTo>
                    <a:pt x="36992" y="44583"/>
                    <a:pt x="36992" y="44166"/>
                    <a:pt x="36992" y="43750"/>
                  </a:cubicBezTo>
                  <a:cubicBezTo>
                    <a:pt x="36992" y="12083"/>
                    <a:pt x="36992" y="12083"/>
                    <a:pt x="36992" y="12083"/>
                  </a:cubicBezTo>
                  <a:cubicBezTo>
                    <a:pt x="36992" y="10416"/>
                    <a:pt x="40601" y="8750"/>
                    <a:pt x="44210" y="8333"/>
                  </a:cubicBezTo>
                  <a:cubicBezTo>
                    <a:pt x="49624" y="7916"/>
                    <a:pt x="54135" y="10000"/>
                    <a:pt x="54135" y="12083"/>
                  </a:cubicBezTo>
                  <a:cubicBezTo>
                    <a:pt x="54135" y="29583"/>
                    <a:pt x="54135" y="29583"/>
                    <a:pt x="54135" y="29583"/>
                  </a:cubicBezTo>
                  <a:cubicBezTo>
                    <a:pt x="54135" y="30000"/>
                    <a:pt x="55037" y="30416"/>
                    <a:pt x="55939" y="30416"/>
                  </a:cubicBezTo>
                  <a:cubicBezTo>
                    <a:pt x="55939" y="30416"/>
                    <a:pt x="55939" y="30416"/>
                    <a:pt x="55939" y="30416"/>
                  </a:cubicBezTo>
                  <a:cubicBezTo>
                    <a:pt x="56842" y="30416"/>
                    <a:pt x="57744" y="30000"/>
                    <a:pt x="57744" y="29583"/>
                  </a:cubicBezTo>
                  <a:cubicBezTo>
                    <a:pt x="57744" y="12083"/>
                    <a:pt x="57744" y="12083"/>
                    <a:pt x="57744" y="12083"/>
                  </a:cubicBezTo>
                  <a:cubicBezTo>
                    <a:pt x="57744" y="5833"/>
                    <a:pt x="57744" y="5833"/>
                    <a:pt x="57744" y="5833"/>
                  </a:cubicBezTo>
                  <a:cubicBezTo>
                    <a:pt x="57744" y="3750"/>
                    <a:pt x="61353" y="2083"/>
                    <a:pt x="64962" y="2083"/>
                  </a:cubicBezTo>
                  <a:cubicBezTo>
                    <a:pt x="70375" y="1666"/>
                    <a:pt x="73984" y="3333"/>
                    <a:pt x="73984" y="5833"/>
                  </a:cubicBezTo>
                  <a:cubicBezTo>
                    <a:pt x="73984" y="12083"/>
                    <a:pt x="73984" y="12083"/>
                    <a:pt x="73984" y="12083"/>
                  </a:cubicBezTo>
                  <a:cubicBezTo>
                    <a:pt x="73984" y="29583"/>
                    <a:pt x="73984" y="29583"/>
                    <a:pt x="73984" y="29583"/>
                  </a:cubicBezTo>
                  <a:cubicBezTo>
                    <a:pt x="73984" y="30000"/>
                    <a:pt x="75789" y="30416"/>
                    <a:pt x="76691" y="30416"/>
                  </a:cubicBezTo>
                  <a:cubicBezTo>
                    <a:pt x="76691" y="30416"/>
                    <a:pt x="76691" y="30416"/>
                    <a:pt x="76691" y="30416"/>
                  </a:cubicBezTo>
                  <a:cubicBezTo>
                    <a:pt x="77593" y="30416"/>
                    <a:pt x="78496" y="30000"/>
                    <a:pt x="78496" y="29583"/>
                  </a:cubicBezTo>
                  <a:cubicBezTo>
                    <a:pt x="78496" y="12083"/>
                    <a:pt x="78496" y="12083"/>
                    <a:pt x="78496" y="12083"/>
                  </a:cubicBezTo>
                  <a:cubicBezTo>
                    <a:pt x="78496" y="10416"/>
                    <a:pt x="82105" y="8750"/>
                    <a:pt x="85714" y="8333"/>
                  </a:cubicBezTo>
                  <a:cubicBezTo>
                    <a:pt x="91127" y="7916"/>
                    <a:pt x="94736" y="10000"/>
                    <a:pt x="94736" y="12083"/>
                  </a:cubicBezTo>
                  <a:cubicBezTo>
                    <a:pt x="94736" y="21666"/>
                    <a:pt x="94736" y="21666"/>
                    <a:pt x="94736" y="21666"/>
                  </a:cubicBezTo>
                  <a:cubicBezTo>
                    <a:pt x="94736" y="34166"/>
                    <a:pt x="94736" y="34166"/>
                    <a:pt x="94736" y="34166"/>
                  </a:cubicBezTo>
                  <a:cubicBezTo>
                    <a:pt x="94736" y="34583"/>
                    <a:pt x="95639" y="35416"/>
                    <a:pt x="97443" y="35416"/>
                  </a:cubicBezTo>
                  <a:cubicBezTo>
                    <a:pt x="97443" y="35416"/>
                    <a:pt x="97443" y="35416"/>
                    <a:pt x="97443" y="35416"/>
                  </a:cubicBezTo>
                  <a:cubicBezTo>
                    <a:pt x="98345" y="35416"/>
                    <a:pt x="99248" y="34583"/>
                    <a:pt x="99248" y="34166"/>
                  </a:cubicBezTo>
                  <a:cubicBezTo>
                    <a:pt x="99248" y="21666"/>
                    <a:pt x="99248" y="21666"/>
                    <a:pt x="99248" y="21666"/>
                  </a:cubicBezTo>
                  <a:cubicBezTo>
                    <a:pt x="99248" y="20000"/>
                    <a:pt x="101954" y="17916"/>
                    <a:pt x="106466" y="17916"/>
                  </a:cubicBezTo>
                  <a:cubicBezTo>
                    <a:pt x="110977" y="17500"/>
                    <a:pt x="115488" y="19166"/>
                    <a:pt x="115488" y="21666"/>
                  </a:cubicBezTo>
                  <a:cubicBezTo>
                    <a:pt x="115488" y="53333"/>
                    <a:pt x="115488" y="53333"/>
                    <a:pt x="115488" y="53333"/>
                  </a:cubicBezTo>
                  <a:cubicBezTo>
                    <a:pt x="115488" y="58750"/>
                    <a:pt x="110075" y="63333"/>
                    <a:pt x="100150" y="65833"/>
                  </a:cubicBezTo>
                  <a:cubicBezTo>
                    <a:pt x="100150" y="66250"/>
                    <a:pt x="99248" y="66666"/>
                    <a:pt x="99248" y="67083"/>
                  </a:cubicBezTo>
                  <a:cubicBezTo>
                    <a:pt x="99248" y="76250"/>
                    <a:pt x="99248" y="76250"/>
                    <a:pt x="99248" y="76250"/>
                  </a:cubicBezTo>
                  <a:cubicBezTo>
                    <a:pt x="46015" y="76250"/>
                    <a:pt x="46015" y="76250"/>
                    <a:pt x="46015" y="76250"/>
                  </a:cubicBezTo>
                  <a:cubicBezTo>
                    <a:pt x="46015" y="67083"/>
                    <a:pt x="46015" y="67083"/>
                    <a:pt x="46015" y="67083"/>
                  </a:cubicBezTo>
                  <a:cubicBezTo>
                    <a:pt x="46015" y="66666"/>
                    <a:pt x="45112" y="66666"/>
                    <a:pt x="44210" y="66250"/>
                  </a:cubicBezTo>
                  <a:cubicBezTo>
                    <a:pt x="39699" y="65000"/>
                    <a:pt x="36090" y="63333"/>
                    <a:pt x="33383" y="61250"/>
                  </a:cubicBezTo>
                  <a:cubicBezTo>
                    <a:pt x="21654" y="52916"/>
                    <a:pt x="7218" y="38750"/>
                    <a:pt x="7218" y="38750"/>
                  </a:cubicBezTo>
                  <a:cubicBezTo>
                    <a:pt x="6315" y="38750"/>
                    <a:pt x="6315" y="38750"/>
                    <a:pt x="6315" y="38333"/>
                  </a:cubicBezTo>
                  <a:cubicBezTo>
                    <a:pt x="4511" y="37500"/>
                    <a:pt x="5413" y="35833"/>
                    <a:pt x="7218" y="3500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+ 2 columns" type="twoColTx">
  <p:cSld name="TITLE_AND_TWO_COLUMNS">
    <p:spTree>
      <p:nvGrpSpPr>
        <p:cNvPr id="11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6"/>
          <p:cNvSpPr/>
          <p:nvPr/>
        </p:nvSpPr>
        <p:spPr>
          <a:xfrm>
            <a:off x="8808000" y="2208279"/>
            <a:ext cx="336000" cy="7272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3" name="Google Shape;113;p6"/>
          <p:cNvSpPr/>
          <p:nvPr/>
        </p:nvSpPr>
        <p:spPr>
          <a:xfrm>
            <a:off x="0" y="0"/>
            <a:ext cx="6096000" cy="51435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4" name="Google Shape;114;p6"/>
          <p:cNvSpPr txBox="1"/>
          <p:nvPr>
            <p:ph type="title"/>
          </p:nvPr>
        </p:nvSpPr>
        <p:spPr>
          <a:xfrm>
            <a:off x="457200" y="586975"/>
            <a:ext cx="5138700" cy="857400"/>
          </a:xfrm>
          <a:prstGeom prst="rect">
            <a:avLst/>
          </a:prstGeom>
        </p:spPr>
        <p:txBody>
          <a:bodyPr anchorCtr="0" anchor="b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115" name="Google Shape;115;p6"/>
          <p:cNvSpPr txBox="1"/>
          <p:nvPr>
            <p:ph idx="1" type="body"/>
          </p:nvPr>
        </p:nvSpPr>
        <p:spPr>
          <a:xfrm>
            <a:off x="457200" y="1672300"/>
            <a:ext cx="2494200" cy="31551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42900" lvl="0" marL="457200">
              <a:spcBef>
                <a:spcPts val="600"/>
              </a:spcBef>
              <a:spcAft>
                <a:spcPts val="0"/>
              </a:spcAft>
              <a:buSzPts val="1800"/>
              <a:buChar char="▹"/>
              <a:defRPr sz="1800"/>
            </a:lvl1pPr>
            <a:lvl2pPr indent="-342900" lvl="1" marL="914400">
              <a:spcBef>
                <a:spcPts val="0"/>
              </a:spcBef>
              <a:spcAft>
                <a:spcPts val="0"/>
              </a:spcAft>
              <a:buSzPts val="1800"/>
              <a:buChar char="￭"/>
              <a:defRPr sz="1800"/>
            </a:lvl2pPr>
            <a:lvl3pPr indent="-342900" lvl="2" marL="1371600">
              <a:spcBef>
                <a:spcPts val="0"/>
              </a:spcBef>
              <a:spcAft>
                <a:spcPts val="0"/>
              </a:spcAft>
              <a:buSzPts val="1800"/>
              <a:buChar char="⬝"/>
              <a:defRPr sz="1800"/>
            </a:lvl3pPr>
            <a:lvl4pPr indent="-342900" lvl="3" marL="1828800">
              <a:spcBef>
                <a:spcPts val="0"/>
              </a:spcBef>
              <a:spcAft>
                <a:spcPts val="0"/>
              </a:spcAft>
              <a:buSzPts val="1800"/>
              <a:buChar char="●"/>
              <a:defRPr sz="1800"/>
            </a:lvl4pPr>
            <a:lvl5pPr indent="-342900" lvl="4" marL="228600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1800"/>
            </a:lvl5pPr>
            <a:lvl6pPr indent="-342900" lvl="5" marL="2743200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1800"/>
            </a:lvl6pPr>
            <a:lvl7pPr indent="-342900" lvl="6" marL="3200400">
              <a:spcBef>
                <a:spcPts val="0"/>
              </a:spcBef>
              <a:spcAft>
                <a:spcPts val="0"/>
              </a:spcAft>
              <a:buSzPts val="1800"/>
              <a:buChar char="●"/>
              <a:defRPr sz="1800"/>
            </a:lvl7pPr>
            <a:lvl8pPr indent="-342900" lvl="7" marL="365760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1800"/>
            </a:lvl8pPr>
            <a:lvl9pPr indent="-342900" lvl="8" marL="4114800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1800"/>
            </a:lvl9pPr>
          </a:lstStyle>
          <a:p/>
        </p:txBody>
      </p:sp>
      <p:sp>
        <p:nvSpPr>
          <p:cNvPr id="116" name="Google Shape;116;p6"/>
          <p:cNvSpPr txBox="1"/>
          <p:nvPr>
            <p:ph idx="2" type="body"/>
          </p:nvPr>
        </p:nvSpPr>
        <p:spPr>
          <a:xfrm>
            <a:off x="3101652" y="1672300"/>
            <a:ext cx="2494200" cy="31551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42900" lvl="0" marL="457200">
              <a:spcBef>
                <a:spcPts val="600"/>
              </a:spcBef>
              <a:spcAft>
                <a:spcPts val="0"/>
              </a:spcAft>
              <a:buSzPts val="1800"/>
              <a:buChar char="▹"/>
              <a:defRPr sz="1800"/>
            </a:lvl1pPr>
            <a:lvl2pPr indent="-342900" lvl="1" marL="914400">
              <a:spcBef>
                <a:spcPts val="0"/>
              </a:spcBef>
              <a:spcAft>
                <a:spcPts val="0"/>
              </a:spcAft>
              <a:buSzPts val="1800"/>
              <a:buChar char="￭"/>
              <a:defRPr sz="1800"/>
            </a:lvl2pPr>
            <a:lvl3pPr indent="-342900" lvl="2" marL="1371600">
              <a:spcBef>
                <a:spcPts val="0"/>
              </a:spcBef>
              <a:spcAft>
                <a:spcPts val="0"/>
              </a:spcAft>
              <a:buSzPts val="1800"/>
              <a:buChar char="⬝"/>
              <a:defRPr sz="1800"/>
            </a:lvl3pPr>
            <a:lvl4pPr indent="-342900" lvl="3" marL="1828800">
              <a:spcBef>
                <a:spcPts val="0"/>
              </a:spcBef>
              <a:spcAft>
                <a:spcPts val="0"/>
              </a:spcAft>
              <a:buSzPts val="1800"/>
              <a:buChar char="●"/>
              <a:defRPr sz="1800"/>
            </a:lvl4pPr>
            <a:lvl5pPr indent="-342900" lvl="4" marL="228600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1800"/>
            </a:lvl5pPr>
            <a:lvl6pPr indent="-342900" lvl="5" marL="2743200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1800"/>
            </a:lvl6pPr>
            <a:lvl7pPr indent="-342900" lvl="6" marL="3200400">
              <a:spcBef>
                <a:spcPts val="0"/>
              </a:spcBef>
              <a:spcAft>
                <a:spcPts val="0"/>
              </a:spcAft>
              <a:buSzPts val="1800"/>
              <a:buChar char="●"/>
              <a:defRPr sz="1800"/>
            </a:lvl7pPr>
            <a:lvl8pPr indent="-342900" lvl="7" marL="365760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1800"/>
            </a:lvl8pPr>
            <a:lvl9pPr indent="-342900" lvl="8" marL="4114800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1800"/>
            </a:lvl9pPr>
          </a:lstStyle>
          <a:p/>
        </p:txBody>
      </p:sp>
      <p:sp>
        <p:nvSpPr>
          <p:cNvPr id="117" name="Google Shape;117;p6"/>
          <p:cNvSpPr txBox="1"/>
          <p:nvPr>
            <p:ph idx="12" type="sldNum"/>
          </p:nvPr>
        </p:nvSpPr>
        <p:spPr>
          <a:xfrm>
            <a:off x="8808000" y="2208175"/>
            <a:ext cx="336000" cy="727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grpSp>
        <p:nvGrpSpPr>
          <p:cNvPr id="118" name="Google Shape;118;p6"/>
          <p:cNvGrpSpPr/>
          <p:nvPr/>
        </p:nvGrpSpPr>
        <p:grpSpPr>
          <a:xfrm>
            <a:off x="6489150" y="0"/>
            <a:ext cx="1882725" cy="2446200"/>
            <a:chOff x="3357563" y="850900"/>
            <a:chExt cx="1882725" cy="2446200"/>
          </a:xfrm>
        </p:grpSpPr>
        <p:sp>
          <p:nvSpPr>
            <p:cNvPr id="119" name="Google Shape;119;p6"/>
            <p:cNvSpPr/>
            <p:nvPr/>
          </p:nvSpPr>
          <p:spPr>
            <a:xfrm>
              <a:off x="3833813" y="2476500"/>
              <a:ext cx="27000" cy="27000"/>
            </a:xfrm>
            <a:custGeom>
              <a:rect b="b" l="l" r="r" t="t"/>
              <a:pathLst>
                <a:path extrusionOk="0" h="120000" w="120000">
                  <a:moveTo>
                    <a:pt x="98823" y="0"/>
                  </a:moveTo>
                  <a:lnTo>
                    <a:pt x="0" y="0"/>
                  </a:lnTo>
                  <a:lnTo>
                    <a:pt x="0" y="120000"/>
                  </a:lnTo>
                  <a:lnTo>
                    <a:pt x="120000" y="120000"/>
                  </a:lnTo>
                  <a:lnTo>
                    <a:pt x="9882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0" name="Google Shape;120;p6"/>
            <p:cNvSpPr/>
            <p:nvPr/>
          </p:nvSpPr>
          <p:spPr>
            <a:xfrm>
              <a:off x="3736975" y="2476500"/>
              <a:ext cx="577800" cy="579300"/>
            </a:xfrm>
            <a:custGeom>
              <a:rect b="b" l="l" r="r" t="t"/>
              <a:pathLst>
                <a:path extrusionOk="0" h="120000" w="120000">
                  <a:moveTo>
                    <a:pt x="120000" y="35555"/>
                  </a:moveTo>
                  <a:cubicBezTo>
                    <a:pt x="84444" y="1111"/>
                    <a:pt x="84444" y="1111"/>
                    <a:pt x="84444" y="1111"/>
                  </a:cubicBezTo>
                  <a:cubicBezTo>
                    <a:pt x="84444" y="1111"/>
                    <a:pt x="83333" y="0"/>
                    <a:pt x="82222" y="0"/>
                  </a:cubicBezTo>
                  <a:cubicBezTo>
                    <a:pt x="55555" y="0"/>
                    <a:pt x="55555" y="0"/>
                    <a:pt x="55555" y="0"/>
                  </a:cubicBezTo>
                  <a:cubicBezTo>
                    <a:pt x="55555" y="5555"/>
                    <a:pt x="55555" y="5555"/>
                    <a:pt x="55555" y="5555"/>
                  </a:cubicBezTo>
                  <a:cubicBezTo>
                    <a:pt x="80000" y="5555"/>
                    <a:pt x="80000" y="5555"/>
                    <a:pt x="80000" y="5555"/>
                  </a:cubicBezTo>
                  <a:cubicBezTo>
                    <a:pt x="80000" y="37777"/>
                    <a:pt x="80000" y="37777"/>
                    <a:pt x="80000" y="37777"/>
                  </a:cubicBezTo>
                  <a:cubicBezTo>
                    <a:pt x="80000" y="40000"/>
                    <a:pt x="81111" y="41111"/>
                    <a:pt x="82222" y="41111"/>
                  </a:cubicBezTo>
                  <a:cubicBezTo>
                    <a:pt x="114444" y="41111"/>
                    <a:pt x="114444" y="41111"/>
                    <a:pt x="114444" y="41111"/>
                  </a:cubicBezTo>
                  <a:cubicBezTo>
                    <a:pt x="114444" y="114444"/>
                    <a:pt x="114444" y="114444"/>
                    <a:pt x="114444" y="114444"/>
                  </a:cubicBezTo>
                  <a:cubicBezTo>
                    <a:pt x="5555" y="114444"/>
                    <a:pt x="5555" y="114444"/>
                    <a:pt x="5555" y="114444"/>
                  </a:cubicBezTo>
                  <a:cubicBezTo>
                    <a:pt x="5555" y="42222"/>
                    <a:pt x="5555" y="42222"/>
                    <a:pt x="5555" y="42222"/>
                  </a:cubicBezTo>
                  <a:cubicBezTo>
                    <a:pt x="5555" y="42222"/>
                    <a:pt x="5555" y="42222"/>
                    <a:pt x="4444" y="42222"/>
                  </a:cubicBezTo>
                  <a:cubicBezTo>
                    <a:pt x="3333" y="42222"/>
                    <a:pt x="2222" y="42222"/>
                    <a:pt x="0" y="42222"/>
                  </a:cubicBezTo>
                  <a:cubicBezTo>
                    <a:pt x="0" y="117777"/>
                    <a:pt x="0" y="117777"/>
                    <a:pt x="0" y="117777"/>
                  </a:cubicBezTo>
                  <a:cubicBezTo>
                    <a:pt x="0" y="118888"/>
                    <a:pt x="1111" y="120000"/>
                    <a:pt x="3333" y="120000"/>
                  </a:cubicBezTo>
                  <a:cubicBezTo>
                    <a:pt x="117777" y="120000"/>
                    <a:pt x="117777" y="120000"/>
                    <a:pt x="117777" y="120000"/>
                  </a:cubicBezTo>
                  <a:cubicBezTo>
                    <a:pt x="118888" y="120000"/>
                    <a:pt x="120000" y="118888"/>
                    <a:pt x="120000" y="117777"/>
                  </a:cubicBezTo>
                  <a:cubicBezTo>
                    <a:pt x="120000" y="37777"/>
                    <a:pt x="120000" y="37777"/>
                    <a:pt x="120000" y="37777"/>
                  </a:cubicBezTo>
                  <a:cubicBezTo>
                    <a:pt x="120000" y="37777"/>
                    <a:pt x="120000" y="36666"/>
                    <a:pt x="120000" y="35555"/>
                  </a:cubicBezTo>
                  <a:close/>
                  <a:moveTo>
                    <a:pt x="85555" y="35555"/>
                  </a:moveTo>
                  <a:cubicBezTo>
                    <a:pt x="85555" y="10000"/>
                    <a:pt x="85555" y="10000"/>
                    <a:pt x="85555" y="10000"/>
                  </a:cubicBezTo>
                  <a:cubicBezTo>
                    <a:pt x="111111" y="35555"/>
                    <a:pt x="111111" y="35555"/>
                    <a:pt x="111111" y="35555"/>
                  </a:cubicBezTo>
                  <a:lnTo>
                    <a:pt x="85555" y="3555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1" name="Google Shape;121;p6"/>
            <p:cNvSpPr/>
            <p:nvPr/>
          </p:nvSpPr>
          <p:spPr>
            <a:xfrm>
              <a:off x="4829175" y="2943225"/>
              <a:ext cx="250800" cy="252300"/>
            </a:xfrm>
            <a:custGeom>
              <a:rect b="b" l="l" r="r" t="t"/>
              <a:pathLst>
                <a:path extrusionOk="0" h="120000" w="120000">
                  <a:moveTo>
                    <a:pt x="58723" y="120000"/>
                  </a:moveTo>
                  <a:cubicBezTo>
                    <a:pt x="25531" y="120000"/>
                    <a:pt x="0" y="91914"/>
                    <a:pt x="0" y="58723"/>
                  </a:cubicBezTo>
                  <a:cubicBezTo>
                    <a:pt x="0" y="28085"/>
                    <a:pt x="25531" y="0"/>
                    <a:pt x="58723" y="0"/>
                  </a:cubicBezTo>
                  <a:cubicBezTo>
                    <a:pt x="91914" y="0"/>
                    <a:pt x="120000" y="28085"/>
                    <a:pt x="120000" y="58723"/>
                  </a:cubicBezTo>
                  <a:cubicBezTo>
                    <a:pt x="120000" y="91914"/>
                    <a:pt x="91914" y="120000"/>
                    <a:pt x="58723" y="120000"/>
                  </a:cubicBezTo>
                  <a:close/>
                  <a:moveTo>
                    <a:pt x="58723" y="12765"/>
                  </a:moveTo>
                  <a:cubicBezTo>
                    <a:pt x="33191" y="12765"/>
                    <a:pt x="12765" y="33191"/>
                    <a:pt x="12765" y="58723"/>
                  </a:cubicBezTo>
                  <a:cubicBezTo>
                    <a:pt x="12765" y="86808"/>
                    <a:pt x="33191" y="107234"/>
                    <a:pt x="58723" y="107234"/>
                  </a:cubicBezTo>
                  <a:cubicBezTo>
                    <a:pt x="84255" y="107234"/>
                    <a:pt x="104680" y="86808"/>
                    <a:pt x="104680" y="58723"/>
                  </a:cubicBezTo>
                  <a:cubicBezTo>
                    <a:pt x="104680" y="33191"/>
                    <a:pt x="84255" y="12765"/>
                    <a:pt x="58723" y="12765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2" name="Google Shape;122;p6"/>
            <p:cNvSpPr/>
            <p:nvPr/>
          </p:nvSpPr>
          <p:spPr>
            <a:xfrm>
              <a:off x="4887913" y="2825750"/>
              <a:ext cx="250800" cy="252300"/>
            </a:xfrm>
            <a:custGeom>
              <a:rect b="b" l="l" r="r" t="t"/>
              <a:pathLst>
                <a:path extrusionOk="0" h="120000" w="120000">
                  <a:moveTo>
                    <a:pt x="102127" y="40851"/>
                  </a:moveTo>
                  <a:cubicBezTo>
                    <a:pt x="104680" y="45957"/>
                    <a:pt x="104680" y="53617"/>
                    <a:pt x="104680" y="58723"/>
                  </a:cubicBezTo>
                  <a:cubicBezTo>
                    <a:pt x="104680" y="84255"/>
                    <a:pt x="84255" y="107234"/>
                    <a:pt x="58723" y="107234"/>
                  </a:cubicBezTo>
                  <a:cubicBezTo>
                    <a:pt x="33191" y="107234"/>
                    <a:pt x="12765" y="84255"/>
                    <a:pt x="12765" y="58723"/>
                  </a:cubicBezTo>
                  <a:cubicBezTo>
                    <a:pt x="12765" y="33191"/>
                    <a:pt x="33191" y="12765"/>
                    <a:pt x="58723" y="12765"/>
                  </a:cubicBezTo>
                  <a:cubicBezTo>
                    <a:pt x="66382" y="12765"/>
                    <a:pt x="74042" y="15319"/>
                    <a:pt x="79148" y="17872"/>
                  </a:cubicBezTo>
                  <a:cubicBezTo>
                    <a:pt x="79148" y="15319"/>
                    <a:pt x="79148" y="10212"/>
                    <a:pt x="76595" y="7659"/>
                  </a:cubicBezTo>
                  <a:cubicBezTo>
                    <a:pt x="76595" y="5106"/>
                    <a:pt x="76595" y="5106"/>
                    <a:pt x="76595" y="2553"/>
                  </a:cubicBezTo>
                  <a:cubicBezTo>
                    <a:pt x="71489" y="0"/>
                    <a:pt x="66382" y="0"/>
                    <a:pt x="58723" y="0"/>
                  </a:cubicBezTo>
                  <a:cubicBezTo>
                    <a:pt x="25531" y="0"/>
                    <a:pt x="0" y="25531"/>
                    <a:pt x="0" y="58723"/>
                  </a:cubicBezTo>
                  <a:cubicBezTo>
                    <a:pt x="0" y="91914"/>
                    <a:pt x="25531" y="120000"/>
                    <a:pt x="58723" y="120000"/>
                  </a:cubicBezTo>
                  <a:cubicBezTo>
                    <a:pt x="91914" y="120000"/>
                    <a:pt x="120000" y="91914"/>
                    <a:pt x="120000" y="58723"/>
                  </a:cubicBezTo>
                  <a:cubicBezTo>
                    <a:pt x="120000" y="53617"/>
                    <a:pt x="117446" y="45957"/>
                    <a:pt x="114893" y="38297"/>
                  </a:cubicBezTo>
                  <a:cubicBezTo>
                    <a:pt x="109787" y="38297"/>
                    <a:pt x="107234" y="40851"/>
                    <a:pt x="102127" y="4085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3" name="Google Shape;123;p6"/>
            <p:cNvSpPr/>
            <p:nvPr/>
          </p:nvSpPr>
          <p:spPr>
            <a:xfrm>
              <a:off x="4770438" y="2825750"/>
              <a:ext cx="250800" cy="252300"/>
            </a:xfrm>
            <a:custGeom>
              <a:rect b="b" l="l" r="r" t="t"/>
              <a:pathLst>
                <a:path extrusionOk="0" h="120000" w="120000">
                  <a:moveTo>
                    <a:pt x="58723" y="120000"/>
                  </a:moveTo>
                  <a:cubicBezTo>
                    <a:pt x="25531" y="120000"/>
                    <a:pt x="0" y="91914"/>
                    <a:pt x="0" y="58723"/>
                  </a:cubicBezTo>
                  <a:cubicBezTo>
                    <a:pt x="0" y="25531"/>
                    <a:pt x="25531" y="0"/>
                    <a:pt x="58723" y="0"/>
                  </a:cubicBezTo>
                  <a:cubicBezTo>
                    <a:pt x="91914" y="0"/>
                    <a:pt x="120000" y="25531"/>
                    <a:pt x="120000" y="58723"/>
                  </a:cubicBezTo>
                  <a:cubicBezTo>
                    <a:pt x="120000" y="91914"/>
                    <a:pt x="91914" y="120000"/>
                    <a:pt x="58723" y="120000"/>
                  </a:cubicBezTo>
                  <a:close/>
                  <a:moveTo>
                    <a:pt x="58723" y="12765"/>
                  </a:moveTo>
                  <a:cubicBezTo>
                    <a:pt x="33191" y="12765"/>
                    <a:pt x="12765" y="33191"/>
                    <a:pt x="12765" y="58723"/>
                  </a:cubicBezTo>
                  <a:cubicBezTo>
                    <a:pt x="12765" y="84255"/>
                    <a:pt x="33191" y="107234"/>
                    <a:pt x="58723" y="107234"/>
                  </a:cubicBezTo>
                  <a:cubicBezTo>
                    <a:pt x="84255" y="107234"/>
                    <a:pt x="104680" y="84255"/>
                    <a:pt x="104680" y="58723"/>
                  </a:cubicBezTo>
                  <a:cubicBezTo>
                    <a:pt x="104680" y="33191"/>
                    <a:pt x="84255" y="12765"/>
                    <a:pt x="58723" y="12765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4" name="Google Shape;124;p6"/>
            <p:cNvSpPr/>
            <p:nvPr/>
          </p:nvSpPr>
          <p:spPr>
            <a:xfrm>
              <a:off x="4448175" y="1768475"/>
              <a:ext cx="577800" cy="579300"/>
            </a:xfrm>
            <a:custGeom>
              <a:rect b="b" l="l" r="r" t="t"/>
              <a:pathLst>
                <a:path extrusionOk="0" h="120000" w="120000">
                  <a:moveTo>
                    <a:pt x="116666" y="120000"/>
                  </a:moveTo>
                  <a:cubicBezTo>
                    <a:pt x="2222" y="120000"/>
                    <a:pt x="2222" y="120000"/>
                    <a:pt x="2222" y="120000"/>
                  </a:cubicBezTo>
                  <a:cubicBezTo>
                    <a:pt x="1111" y="120000"/>
                    <a:pt x="0" y="118888"/>
                    <a:pt x="0" y="116666"/>
                  </a:cubicBezTo>
                  <a:cubicBezTo>
                    <a:pt x="0" y="2222"/>
                    <a:pt x="0" y="2222"/>
                    <a:pt x="0" y="2222"/>
                  </a:cubicBezTo>
                  <a:cubicBezTo>
                    <a:pt x="0" y="1111"/>
                    <a:pt x="1111" y="0"/>
                    <a:pt x="2222" y="0"/>
                  </a:cubicBezTo>
                  <a:cubicBezTo>
                    <a:pt x="82222" y="0"/>
                    <a:pt x="82222" y="0"/>
                    <a:pt x="82222" y="0"/>
                  </a:cubicBezTo>
                  <a:cubicBezTo>
                    <a:pt x="83333" y="0"/>
                    <a:pt x="83333" y="0"/>
                    <a:pt x="84444" y="1111"/>
                  </a:cubicBezTo>
                  <a:cubicBezTo>
                    <a:pt x="118888" y="35555"/>
                    <a:pt x="118888" y="35555"/>
                    <a:pt x="118888" y="35555"/>
                  </a:cubicBezTo>
                  <a:cubicBezTo>
                    <a:pt x="120000" y="35555"/>
                    <a:pt x="120000" y="36666"/>
                    <a:pt x="120000" y="37777"/>
                  </a:cubicBezTo>
                  <a:cubicBezTo>
                    <a:pt x="120000" y="116666"/>
                    <a:pt x="120000" y="116666"/>
                    <a:pt x="120000" y="116666"/>
                  </a:cubicBezTo>
                  <a:cubicBezTo>
                    <a:pt x="120000" y="118888"/>
                    <a:pt x="118888" y="120000"/>
                    <a:pt x="116666" y="120000"/>
                  </a:cubicBezTo>
                  <a:close/>
                  <a:moveTo>
                    <a:pt x="5555" y="114444"/>
                  </a:moveTo>
                  <a:cubicBezTo>
                    <a:pt x="114444" y="114444"/>
                    <a:pt x="114444" y="114444"/>
                    <a:pt x="114444" y="114444"/>
                  </a:cubicBezTo>
                  <a:cubicBezTo>
                    <a:pt x="114444" y="38888"/>
                    <a:pt x="114444" y="38888"/>
                    <a:pt x="114444" y="38888"/>
                  </a:cubicBezTo>
                  <a:cubicBezTo>
                    <a:pt x="81111" y="5555"/>
                    <a:pt x="81111" y="5555"/>
                    <a:pt x="81111" y="5555"/>
                  </a:cubicBezTo>
                  <a:cubicBezTo>
                    <a:pt x="5555" y="5555"/>
                    <a:pt x="5555" y="5555"/>
                    <a:pt x="5555" y="5555"/>
                  </a:cubicBezTo>
                  <a:lnTo>
                    <a:pt x="5555" y="11444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5" name="Google Shape;125;p6"/>
            <p:cNvSpPr/>
            <p:nvPr/>
          </p:nvSpPr>
          <p:spPr>
            <a:xfrm>
              <a:off x="4829175" y="1779588"/>
              <a:ext cx="180900" cy="182700"/>
            </a:xfrm>
            <a:custGeom>
              <a:rect b="b" l="l" r="r" t="t"/>
              <a:pathLst>
                <a:path extrusionOk="0" h="120000" w="120000">
                  <a:moveTo>
                    <a:pt x="120000" y="120000"/>
                  </a:moveTo>
                  <a:cubicBezTo>
                    <a:pt x="10588" y="120000"/>
                    <a:pt x="10588" y="120000"/>
                    <a:pt x="10588" y="120000"/>
                  </a:cubicBezTo>
                  <a:cubicBezTo>
                    <a:pt x="3529" y="120000"/>
                    <a:pt x="0" y="116470"/>
                    <a:pt x="0" y="112941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7647" y="0"/>
                    <a:pt x="17647" y="0"/>
                    <a:pt x="17647" y="0"/>
                  </a:cubicBezTo>
                  <a:cubicBezTo>
                    <a:pt x="17647" y="102352"/>
                    <a:pt x="17647" y="102352"/>
                    <a:pt x="17647" y="102352"/>
                  </a:cubicBezTo>
                  <a:cubicBezTo>
                    <a:pt x="120000" y="102352"/>
                    <a:pt x="120000" y="102352"/>
                    <a:pt x="120000" y="102352"/>
                  </a:cubicBezTo>
                  <a:lnTo>
                    <a:pt x="120000" y="12000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6" name="Google Shape;126;p6"/>
            <p:cNvSpPr/>
            <p:nvPr/>
          </p:nvSpPr>
          <p:spPr>
            <a:xfrm>
              <a:off x="4662488" y="2717800"/>
              <a:ext cx="577800" cy="579300"/>
            </a:xfrm>
            <a:custGeom>
              <a:rect b="b" l="l" r="r" t="t"/>
              <a:pathLst>
                <a:path extrusionOk="0" h="120000" w="120000">
                  <a:moveTo>
                    <a:pt x="117777" y="120000"/>
                  </a:moveTo>
                  <a:cubicBezTo>
                    <a:pt x="3333" y="120000"/>
                    <a:pt x="3333" y="120000"/>
                    <a:pt x="3333" y="120000"/>
                  </a:cubicBezTo>
                  <a:cubicBezTo>
                    <a:pt x="1111" y="120000"/>
                    <a:pt x="0" y="118888"/>
                    <a:pt x="0" y="117777"/>
                  </a:cubicBezTo>
                  <a:cubicBezTo>
                    <a:pt x="0" y="3333"/>
                    <a:pt x="0" y="3333"/>
                    <a:pt x="0" y="3333"/>
                  </a:cubicBezTo>
                  <a:cubicBezTo>
                    <a:pt x="0" y="2222"/>
                    <a:pt x="1111" y="0"/>
                    <a:pt x="3333" y="0"/>
                  </a:cubicBezTo>
                  <a:cubicBezTo>
                    <a:pt x="82222" y="0"/>
                    <a:pt x="82222" y="0"/>
                    <a:pt x="82222" y="0"/>
                  </a:cubicBezTo>
                  <a:cubicBezTo>
                    <a:pt x="83333" y="0"/>
                    <a:pt x="84444" y="1111"/>
                    <a:pt x="84444" y="1111"/>
                  </a:cubicBezTo>
                  <a:cubicBezTo>
                    <a:pt x="120000" y="35555"/>
                    <a:pt x="120000" y="35555"/>
                    <a:pt x="120000" y="35555"/>
                  </a:cubicBezTo>
                  <a:cubicBezTo>
                    <a:pt x="120000" y="36666"/>
                    <a:pt x="120000" y="37777"/>
                    <a:pt x="120000" y="37777"/>
                  </a:cubicBezTo>
                  <a:cubicBezTo>
                    <a:pt x="120000" y="117777"/>
                    <a:pt x="120000" y="117777"/>
                    <a:pt x="120000" y="117777"/>
                  </a:cubicBezTo>
                  <a:cubicBezTo>
                    <a:pt x="120000" y="118888"/>
                    <a:pt x="118888" y="120000"/>
                    <a:pt x="117777" y="120000"/>
                  </a:cubicBezTo>
                  <a:close/>
                  <a:moveTo>
                    <a:pt x="5555" y="114444"/>
                  </a:moveTo>
                  <a:cubicBezTo>
                    <a:pt x="114444" y="114444"/>
                    <a:pt x="114444" y="114444"/>
                    <a:pt x="114444" y="114444"/>
                  </a:cubicBezTo>
                  <a:cubicBezTo>
                    <a:pt x="114444" y="38888"/>
                    <a:pt x="114444" y="38888"/>
                    <a:pt x="114444" y="38888"/>
                  </a:cubicBezTo>
                  <a:cubicBezTo>
                    <a:pt x="81111" y="6666"/>
                    <a:pt x="81111" y="6666"/>
                    <a:pt x="81111" y="6666"/>
                  </a:cubicBezTo>
                  <a:cubicBezTo>
                    <a:pt x="5555" y="6666"/>
                    <a:pt x="5555" y="6666"/>
                    <a:pt x="5555" y="6666"/>
                  </a:cubicBezTo>
                  <a:lnTo>
                    <a:pt x="5555" y="11444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7" name="Google Shape;127;p6"/>
            <p:cNvSpPr/>
            <p:nvPr/>
          </p:nvSpPr>
          <p:spPr>
            <a:xfrm>
              <a:off x="5048250" y="2733675"/>
              <a:ext cx="180900" cy="182700"/>
            </a:xfrm>
            <a:custGeom>
              <a:rect b="b" l="l" r="r" t="t"/>
              <a:pathLst>
                <a:path extrusionOk="0" h="120000" w="120000">
                  <a:moveTo>
                    <a:pt x="120000" y="120000"/>
                  </a:moveTo>
                  <a:cubicBezTo>
                    <a:pt x="7058" y="120000"/>
                    <a:pt x="7058" y="120000"/>
                    <a:pt x="7058" y="120000"/>
                  </a:cubicBezTo>
                  <a:cubicBezTo>
                    <a:pt x="3529" y="120000"/>
                    <a:pt x="0" y="116470"/>
                    <a:pt x="0" y="109411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7647" y="0"/>
                    <a:pt x="17647" y="0"/>
                    <a:pt x="17647" y="0"/>
                  </a:cubicBezTo>
                  <a:cubicBezTo>
                    <a:pt x="17647" y="102352"/>
                    <a:pt x="17647" y="102352"/>
                    <a:pt x="17647" y="102352"/>
                  </a:cubicBezTo>
                  <a:cubicBezTo>
                    <a:pt x="120000" y="102352"/>
                    <a:pt x="120000" y="102352"/>
                    <a:pt x="120000" y="102352"/>
                  </a:cubicBezTo>
                  <a:lnTo>
                    <a:pt x="120000" y="12000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8" name="Google Shape;128;p6"/>
            <p:cNvSpPr/>
            <p:nvPr/>
          </p:nvSpPr>
          <p:spPr>
            <a:xfrm>
              <a:off x="4529138" y="2149475"/>
              <a:ext cx="379500" cy="81000"/>
            </a:xfrm>
            <a:custGeom>
              <a:rect b="b" l="l" r="r" t="t"/>
              <a:pathLst>
                <a:path extrusionOk="0" h="120000" w="120000">
                  <a:moveTo>
                    <a:pt x="81126" y="112000"/>
                  </a:moveTo>
                  <a:cubicBezTo>
                    <a:pt x="76056" y="112000"/>
                    <a:pt x="69295" y="104000"/>
                    <a:pt x="67605" y="88000"/>
                  </a:cubicBezTo>
                  <a:cubicBezTo>
                    <a:pt x="65915" y="80000"/>
                    <a:pt x="65915" y="72000"/>
                    <a:pt x="65915" y="64000"/>
                  </a:cubicBezTo>
                  <a:cubicBezTo>
                    <a:pt x="64225" y="64000"/>
                    <a:pt x="64225" y="56000"/>
                    <a:pt x="64225" y="56000"/>
                  </a:cubicBezTo>
                  <a:cubicBezTo>
                    <a:pt x="60845" y="48000"/>
                    <a:pt x="57464" y="56000"/>
                    <a:pt x="54084" y="64000"/>
                  </a:cubicBezTo>
                  <a:cubicBezTo>
                    <a:pt x="54084" y="64000"/>
                    <a:pt x="52394" y="72000"/>
                    <a:pt x="50704" y="72000"/>
                  </a:cubicBezTo>
                  <a:cubicBezTo>
                    <a:pt x="49014" y="88000"/>
                    <a:pt x="47323" y="96000"/>
                    <a:pt x="42253" y="104000"/>
                  </a:cubicBezTo>
                  <a:cubicBezTo>
                    <a:pt x="35492" y="120000"/>
                    <a:pt x="25352" y="104000"/>
                    <a:pt x="20281" y="80000"/>
                  </a:cubicBezTo>
                  <a:cubicBezTo>
                    <a:pt x="18591" y="72000"/>
                    <a:pt x="18591" y="72000"/>
                    <a:pt x="18591" y="64000"/>
                  </a:cubicBezTo>
                  <a:cubicBezTo>
                    <a:pt x="16901" y="56000"/>
                    <a:pt x="15211" y="48000"/>
                    <a:pt x="15211" y="48000"/>
                  </a:cubicBezTo>
                  <a:cubicBezTo>
                    <a:pt x="13521" y="48000"/>
                    <a:pt x="11830" y="56000"/>
                    <a:pt x="10140" y="56000"/>
                  </a:cubicBezTo>
                  <a:cubicBezTo>
                    <a:pt x="10140" y="64000"/>
                    <a:pt x="10140" y="72000"/>
                    <a:pt x="10140" y="80000"/>
                  </a:cubicBezTo>
                  <a:cubicBezTo>
                    <a:pt x="10140" y="80000"/>
                    <a:pt x="10140" y="88000"/>
                    <a:pt x="8450" y="96000"/>
                  </a:cubicBezTo>
                  <a:cubicBezTo>
                    <a:pt x="0" y="88000"/>
                    <a:pt x="0" y="88000"/>
                    <a:pt x="0" y="88000"/>
                  </a:cubicBezTo>
                  <a:cubicBezTo>
                    <a:pt x="1690" y="80000"/>
                    <a:pt x="1690" y="72000"/>
                    <a:pt x="1690" y="72000"/>
                  </a:cubicBezTo>
                  <a:cubicBezTo>
                    <a:pt x="1690" y="64000"/>
                    <a:pt x="1690" y="48000"/>
                    <a:pt x="3380" y="40000"/>
                  </a:cubicBezTo>
                  <a:cubicBezTo>
                    <a:pt x="5070" y="24000"/>
                    <a:pt x="10140" y="0"/>
                    <a:pt x="16901" y="8000"/>
                  </a:cubicBezTo>
                  <a:cubicBezTo>
                    <a:pt x="21971" y="8000"/>
                    <a:pt x="23661" y="32000"/>
                    <a:pt x="25352" y="40000"/>
                  </a:cubicBezTo>
                  <a:cubicBezTo>
                    <a:pt x="25352" y="48000"/>
                    <a:pt x="27042" y="48000"/>
                    <a:pt x="27042" y="56000"/>
                  </a:cubicBezTo>
                  <a:cubicBezTo>
                    <a:pt x="28732" y="64000"/>
                    <a:pt x="35492" y="72000"/>
                    <a:pt x="38873" y="64000"/>
                  </a:cubicBezTo>
                  <a:cubicBezTo>
                    <a:pt x="42253" y="64000"/>
                    <a:pt x="43943" y="56000"/>
                    <a:pt x="45633" y="48000"/>
                  </a:cubicBezTo>
                  <a:cubicBezTo>
                    <a:pt x="47323" y="40000"/>
                    <a:pt x="49014" y="32000"/>
                    <a:pt x="49014" y="32000"/>
                  </a:cubicBezTo>
                  <a:cubicBezTo>
                    <a:pt x="54084" y="8000"/>
                    <a:pt x="62535" y="0"/>
                    <a:pt x="67605" y="16000"/>
                  </a:cubicBezTo>
                  <a:cubicBezTo>
                    <a:pt x="70985" y="32000"/>
                    <a:pt x="72676" y="40000"/>
                    <a:pt x="72676" y="48000"/>
                  </a:cubicBezTo>
                  <a:cubicBezTo>
                    <a:pt x="72676" y="56000"/>
                    <a:pt x="74366" y="56000"/>
                    <a:pt x="74366" y="64000"/>
                  </a:cubicBezTo>
                  <a:cubicBezTo>
                    <a:pt x="76056" y="72000"/>
                    <a:pt x="82816" y="80000"/>
                    <a:pt x="86197" y="64000"/>
                  </a:cubicBezTo>
                  <a:cubicBezTo>
                    <a:pt x="86197" y="64000"/>
                    <a:pt x="87887" y="64000"/>
                    <a:pt x="87887" y="56000"/>
                  </a:cubicBezTo>
                  <a:cubicBezTo>
                    <a:pt x="91267" y="48000"/>
                    <a:pt x="92957" y="40000"/>
                    <a:pt x="96338" y="32000"/>
                  </a:cubicBezTo>
                  <a:cubicBezTo>
                    <a:pt x="101408" y="24000"/>
                    <a:pt x="104788" y="32000"/>
                    <a:pt x="109859" y="40000"/>
                  </a:cubicBezTo>
                  <a:cubicBezTo>
                    <a:pt x="111549" y="48000"/>
                    <a:pt x="114929" y="48000"/>
                    <a:pt x="116619" y="48000"/>
                  </a:cubicBezTo>
                  <a:cubicBezTo>
                    <a:pt x="120000" y="88000"/>
                    <a:pt x="120000" y="88000"/>
                    <a:pt x="120000" y="88000"/>
                  </a:cubicBezTo>
                  <a:cubicBezTo>
                    <a:pt x="114929" y="96000"/>
                    <a:pt x="109859" y="88000"/>
                    <a:pt x="106478" y="80000"/>
                  </a:cubicBezTo>
                  <a:cubicBezTo>
                    <a:pt x="103098" y="72000"/>
                    <a:pt x="101408" y="72000"/>
                    <a:pt x="99718" y="72000"/>
                  </a:cubicBezTo>
                  <a:cubicBezTo>
                    <a:pt x="98028" y="72000"/>
                    <a:pt x="96338" y="80000"/>
                    <a:pt x="94647" y="88000"/>
                  </a:cubicBezTo>
                  <a:cubicBezTo>
                    <a:pt x="92957" y="88000"/>
                    <a:pt x="91267" y="96000"/>
                    <a:pt x="89577" y="104000"/>
                  </a:cubicBezTo>
                  <a:cubicBezTo>
                    <a:pt x="87887" y="112000"/>
                    <a:pt x="84507" y="112000"/>
                    <a:pt x="81126" y="11200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9" name="Google Shape;129;p6"/>
            <p:cNvSpPr/>
            <p:nvPr/>
          </p:nvSpPr>
          <p:spPr>
            <a:xfrm>
              <a:off x="4529138" y="2063750"/>
              <a:ext cx="401700" cy="63600"/>
            </a:xfrm>
            <a:custGeom>
              <a:rect b="b" l="l" r="r" t="t"/>
              <a:pathLst>
                <a:path extrusionOk="0" h="120000" w="120000">
                  <a:moveTo>
                    <a:pt x="46400" y="120000"/>
                  </a:moveTo>
                  <a:cubicBezTo>
                    <a:pt x="41600" y="120000"/>
                    <a:pt x="36800" y="100000"/>
                    <a:pt x="32000" y="90000"/>
                  </a:cubicBezTo>
                  <a:cubicBezTo>
                    <a:pt x="28800" y="80000"/>
                    <a:pt x="27200" y="80000"/>
                    <a:pt x="24000" y="70000"/>
                  </a:cubicBezTo>
                  <a:cubicBezTo>
                    <a:pt x="17600" y="60000"/>
                    <a:pt x="9600" y="60000"/>
                    <a:pt x="4800" y="80000"/>
                  </a:cubicBezTo>
                  <a:cubicBezTo>
                    <a:pt x="0" y="40000"/>
                    <a:pt x="0" y="40000"/>
                    <a:pt x="0" y="40000"/>
                  </a:cubicBezTo>
                  <a:cubicBezTo>
                    <a:pt x="8000" y="10000"/>
                    <a:pt x="17600" y="10000"/>
                    <a:pt x="27200" y="20000"/>
                  </a:cubicBezTo>
                  <a:cubicBezTo>
                    <a:pt x="28800" y="30000"/>
                    <a:pt x="32000" y="40000"/>
                    <a:pt x="35200" y="40000"/>
                  </a:cubicBezTo>
                  <a:cubicBezTo>
                    <a:pt x="40000" y="60000"/>
                    <a:pt x="44800" y="70000"/>
                    <a:pt x="48000" y="70000"/>
                  </a:cubicBezTo>
                  <a:cubicBezTo>
                    <a:pt x="51200" y="60000"/>
                    <a:pt x="54400" y="50000"/>
                    <a:pt x="57600" y="40000"/>
                  </a:cubicBezTo>
                  <a:cubicBezTo>
                    <a:pt x="60800" y="30000"/>
                    <a:pt x="62400" y="20000"/>
                    <a:pt x="64000" y="20000"/>
                  </a:cubicBezTo>
                  <a:cubicBezTo>
                    <a:pt x="68800" y="0"/>
                    <a:pt x="75200" y="0"/>
                    <a:pt x="80000" y="10000"/>
                  </a:cubicBezTo>
                  <a:cubicBezTo>
                    <a:pt x="81600" y="20000"/>
                    <a:pt x="84800" y="30000"/>
                    <a:pt x="84800" y="40000"/>
                  </a:cubicBezTo>
                  <a:cubicBezTo>
                    <a:pt x="92800" y="40000"/>
                    <a:pt x="100800" y="40000"/>
                    <a:pt x="108800" y="40000"/>
                  </a:cubicBezTo>
                  <a:cubicBezTo>
                    <a:pt x="110400" y="40000"/>
                    <a:pt x="112000" y="30000"/>
                    <a:pt x="112000" y="30000"/>
                  </a:cubicBezTo>
                  <a:cubicBezTo>
                    <a:pt x="112000" y="30000"/>
                    <a:pt x="112000" y="40000"/>
                    <a:pt x="112000" y="40000"/>
                  </a:cubicBezTo>
                  <a:cubicBezTo>
                    <a:pt x="120000" y="40000"/>
                    <a:pt x="120000" y="40000"/>
                    <a:pt x="120000" y="40000"/>
                  </a:cubicBezTo>
                  <a:cubicBezTo>
                    <a:pt x="120000" y="70000"/>
                    <a:pt x="116800" y="90000"/>
                    <a:pt x="110400" y="90000"/>
                  </a:cubicBezTo>
                  <a:cubicBezTo>
                    <a:pt x="100800" y="100000"/>
                    <a:pt x="91200" y="100000"/>
                    <a:pt x="83200" y="90000"/>
                  </a:cubicBezTo>
                  <a:cubicBezTo>
                    <a:pt x="80000" y="90000"/>
                    <a:pt x="80000" y="80000"/>
                    <a:pt x="78400" y="70000"/>
                  </a:cubicBezTo>
                  <a:cubicBezTo>
                    <a:pt x="78400" y="70000"/>
                    <a:pt x="78400" y="70000"/>
                    <a:pt x="76800" y="60000"/>
                  </a:cubicBezTo>
                  <a:cubicBezTo>
                    <a:pt x="73600" y="60000"/>
                    <a:pt x="70400" y="60000"/>
                    <a:pt x="67200" y="60000"/>
                  </a:cubicBezTo>
                  <a:cubicBezTo>
                    <a:pt x="65600" y="70000"/>
                    <a:pt x="64000" y="80000"/>
                    <a:pt x="62400" y="80000"/>
                  </a:cubicBezTo>
                  <a:cubicBezTo>
                    <a:pt x="59200" y="100000"/>
                    <a:pt x="54400" y="110000"/>
                    <a:pt x="49600" y="120000"/>
                  </a:cubicBezTo>
                  <a:cubicBezTo>
                    <a:pt x="48000" y="120000"/>
                    <a:pt x="48000" y="120000"/>
                    <a:pt x="46400" y="12000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0" name="Google Shape;130;p6"/>
            <p:cNvSpPr/>
            <p:nvPr/>
          </p:nvSpPr>
          <p:spPr>
            <a:xfrm>
              <a:off x="4540250" y="1982788"/>
              <a:ext cx="203100" cy="54000"/>
            </a:xfrm>
            <a:custGeom>
              <a:rect b="b" l="l" r="r" t="t"/>
              <a:pathLst>
                <a:path extrusionOk="0" h="120000" w="120000">
                  <a:moveTo>
                    <a:pt x="9473" y="120000"/>
                  </a:moveTo>
                  <a:cubicBezTo>
                    <a:pt x="6315" y="120000"/>
                    <a:pt x="3157" y="120000"/>
                    <a:pt x="0" y="120000"/>
                  </a:cubicBezTo>
                  <a:cubicBezTo>
                    <a:pt x="0" y="48000"/>
                    <a:pt x="0" y="48000"/>
                    <a:pt x="0" y="48000"/>
                  </a:cubicBezTo>
                  <a:cubicBezTo>
                    <a:pt x="9473" y="60000"/>
                    <a:pt x="18947" y="60000"/>
                    <a:pt x="25263" y="36000"/>
                  </a:cubicBezTo>
                  <a:cubicBezTo>
                    <a:pt x="25263" y="36000"/>
                    <a:pt x="28421" y="36000"/>
                    <a:pt x="28421" y="36000"/>
                  </a:cubicBezTo>
                  <a:cubicBezTo>
                    <a:pt x="28421" y="24000"/>
                    <a:pt x="31578" y="24000"/>
                    <a:pt x="34736" y="24000"/>
                  </a:cubicBezTo>
                  <a:cubicBezTo>
                    <a:pt x="41052" y="0"/>
                    <a:pt x="53684" y="0"/>
                    <a:pt x="63157" y="24000"/>
                  </a:cubicBezTo>
                  <a:cubicBezTo>
                    <a:pt x="66315" y="24000"/>
                    <a:pt x="69473" y="24000"/>
                    <a:pt x="72631" y="36000"/>
                  </a:cubicBezTo>
                  <a:cubicBezTo>
                    <a:pt x="75789" y="36000"/>
                    <a:pt x="82105" y="48000"/>
                    <a:pt x="85263" y="48000"/>
                  </a:cubicBezTo>
                  <a:cubicBezTo>
                    <a:pt x="94736" y="48000"/>
                    <a:pt x="101052" y="48000"/>
                    <a:pt x="113684" y="24000"/>
                  </a:cubicBezTo>
                  <a:cubicBezTo>
                    <a:pt x="120000" y="72000"/>
                    <a:pt x="120000" y="72000"/>
                    <a:pt x="120000" y="72000"/>
                  </a:cubicBezTo>
                  <a:cubicBezTo>
                    <a:pt x="113684" y="96000"/>
                    <a:pt x="97894" y="120000"/>
                    <a:pt x="85263" y="108000"/>
                  </a:cubicBezTo>
                  <a:cubicBezTo>
                    <a:pt x="75789" y="108000"/>
                    <a:pt x="69473" y="96000"/>
                    <a:pt x="63157" y="84000"/>
                  </a:cubicBezTo>
                  <a:cubicBezTo>
                    <a:pt x="63157" y="84000"/>
                    <a:pt x="60000" y="84000"/>
                    <a:pt x="60000" y="72000"/>
                  </a:cubicBezTo>
                  <a:cubicBezTo>
                    <a:pt x="53684" y="72000"/>
                    <a:pt x="47368" y="60000"/>
                    <a:pt x="41052" y="72000"/>
                  </a:cubicBezTo>
                  <a:cubicBezTo>
                    <a:pt x="41052" y="72000"/>
                    <a:pt x="41052" y="84000"/>
                    <a:pt x="37894" y="84000"/>
                  </a:cubicBezTo>
                  <a:cubicBezTo>
                    <a:pt x="37894" y="84000"/>
                    <a:pt x="34736" y="84000"/>
                    <a:pt x="34736" y="96000"/>
                  </a:cubicBezTo>
                  <a:cubicBezTo>
                    <a:pt x="28421" y="108000"/>
                    <a:pt x="18947" y="120000"/>
                    <a:pt x="9473" y="12000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1" name="Google Shape;131;p6"/>
            <p:cNvSpPr/>
            <p:nvPr/>
          </p:nvSpPr>
          <p:spPr>
            <a:xfrm>
              <a:off x="3357563" y="850900"/>
              <a:ext cx="807900" cy="1830300"/>
            </a:xfrm>
            <a:custGeom>
              <a:rect b="b" l="l" r="r" t="t"/>
              <a:pathLst>
                <a:path extrusionOk="0" h="120000" w="120000">
                  <a:moveTo>
                    <a:pt x="85827" y="64046"/>
                  </a:moveTo>
                  <a:cubicBezTo>
                    <a:pt x="85827" y="64046"/>
                    <a:pt x="85827" y="64046"/>
                    <a:pt x="85827" y="64046"/>
                  </a:cubicBezTo>
                  <a:cubicBezTo>
                    <a:pt x="84238" y="63343"/>
                    <a:pt x="82649" y="62639"/>
                    <a:pt x="81059" y="62287"/>
                  </a:cubicBezTo>
                  <a:cubicBezTo>
                    <a:pt x="81059" y="49970"/>
                    <a:pt x="81059" y="49970"/>
                    <a:pt x="81059" y="49970"/>
                  </a:cubicBezTo>
                  <a:cubicBezTo>
                    <a:pt x="93774" y="49970"/>
                    <a:pt x="93774" y="49970"/>
                    <a:pt x="93774" y="49970"/>
                  </a:cubicBezTo>
                  <a:cubicBezTo>
                    <a:pt x="94569" y="49970"/>
                    <a:pt x="95364" y="49266"/>
                    <a:pt x="95364" y="48914"/>
                  </a:cubicBezTo>
                  <a:cubicBezTo>
                    <a:pt x="95364" y="0"/>
                    <a:pt x="95364" y="0"/>
                    <a:pt x="95364" y="0"/>
                  </a:cubicBezTo>
                  <a:cubicBezTo>
                    <a:pt x="91390" y="0"/>
                    <a:pt x="91390" y="0"/>
                    <a:pt x="91390" y="0"/>
                  </a:cubicBezTo>
                  <a:cubicBezTo>
                    <a:pt x="91390" y="38005"/>
                    <a:pt x="91390" y="38005"/>
                    <a:pt x="91390" y="38005"/>
                  </a:cubicBezTo>
                  <a:cubicBezTo>
                    <a:pt x="19072" y="38005"/>
                    <a:pt x="19072" y="38005"/>
                    <a:pt x="19072" y="38005"/>
                  </a:cubicBezTo>
                  <a:cubicBezTo>
                    <a:pt x="19072" y="0"/>
                    <a:pt x="19072" y="0"/>
                    <a:pt x="19072" y="0"/>
                  </a:cubicBezTo>
                  <a:cubicBezTo>
                    <a:pt x="15099" y="0"/>
                    <a:pt x="15099" y="0"/>
                    <a:pt x="15099" y="0"/>
                  </a:cubicBezTo>
                  <a:cubicBezTo>
                    <a:pt x="15099" y="48914"/>
                    <a:pt x="15099" y="48914"/>
                    <a:pt x="15099" y="48914"/>
                  </a:cubicBezTo>
                  <a:cubicBezTo>
                    <a:pt x="15099" y="49266"/>
                    <a:pt x="15894" y="49970"/>
                    <a:pt x="16688" y="49970"/>
                  </a:cubicBezTo>
                  <a:cubicBezTo>
                    <a:pt x="29403" y="49970"/>
                    <a:pt x="29403" y="49970"/>
                    <a:pt x="29403" y="49970"/>
                  </a:cubicBezTo>
                  <a:cubicBezTo>
                    <a:pt x="29403" y="62287"/>
                    <a:pt x="29403" y="62287"/>
                    <a:pt x="29403" y="62287"/>
                  </a:cubicBezTo>
                  <a:cubicBezTo>
                    <a:pt x="21456" y="64750"/>
                    <a:pt x="17483" y="69677"/>
                    <a:pt x="17483" y="76715"/>
                  </a:cubicBezTo>
                  <a:cubicBezTo>
                    <a:pt x="17483" y="78826"/>
                    <a:pt x="16688" y="80586"/>
                    <a:pt x="14304" y="82697"/>
                  </a:cubicBezTo>
                  <a:cubicBezTo>
                    <a:pt x="2384" y="92903"/>
                    <a:pt x="2384" y="92903"/>
                    <a:pt x="2384" y="92903"/>
                  </a:cubicBezTo>
                  <a:cubicBezTo>
                    <a:pt x="794" y="93958"/>
                    <a:pt x="0" y="95014"/>
                    <a:pt x="794" y="96422"/>
                  </a:cubicBezTo>
                  <a:cubicBezTo>
                    <a:pt x="1589" y="97478"/>
                    <a:pt x="3178" y="98533"/>
                    <a:pt x="5562" y="99237"/>
                  </a:cubicBezTo>
                  <a:cubicBezTo>
                    <a:pt x="10331" y="100645"/>
                    <a:pt x="17483" y="99941"/>
                    <a:pt x="20662" y="97829"/>
                  </a:cubicBezTo>
                  <a:cubicBezTo>
                    <a:pt x="30198" y="90791"/>
                    <a:pt x="30198" y="90791"/>
                    <a:pt x="30198" y="90791"/>
                  </a:cubicBezTo>
                  <a:cubicBezTo>
                    <a:pt x="23046" y="108387"/>
                    <a:pt x="23046" y="108387"/>
                    <a:pt x="23046" y="108387"/>
                  </a:cubicBezTo>
                  <a:cubicBezTo>
                    <a:pt x="22251" y="109794"/>
                    <a:pt x="23046" y="110850"/>
                    <a:pt x="24635" y="111906"/>
                  </a:cubicBezTo>
                  <a:cubicBezTo>
                    <a:pt x="26225" y="112961"/>
                    <a:pt x="28609" y="113665"/>
                    <a:pt x="30993" y="114017"/>
                  </a:cubicBezTo>
                  <a:cubicBezTo>
                    <a:pt x="33377" y="114369"/>
                    <a:pt x="36556" y="114017"/>
                    <a:pt x="38940" y="113313"/>
                  </a:cubicBezTo>
                  <a:cubicBezTo>
                    <a:pt x="41324" y="112609"/>
                    <a:pt x="42913" y="111554"/>
                    <a:pt x="43708" y="110498"/>
                  </a:cubicBezTo>
                  <a:cubicBezTo>
                    <a:pt x="49271" y="99589"/>
                    <a:pt x="49271" y="99589"/>
                    <a:pt x="49271" y="99589"/>
                  </a:cubicBezTo>
                  <a:cubicBezTo>
                    <a:pt x="49271" y="115425"/>
                    <a:pt x="49271" y="115425"/>
                    <a:pt x="49271" y="115425"/>
                  </a:cubicBezTo>
                  <a:cubicBezTo>
                    <a:pt x="49271" y="117888"/>
                    <a:pt x="54039" y="119999"/>
                    <a:pt x="59602" y="119999"/>
                  </a:cubicBezTo>
                  <a:cubicBezTo>
                    <a:pt x="65960" y="119999"/>
                    <a:pt x="70728" y="117888"/>
                    <a:pt x="70728" y="115425"/>
                  </a:cubicBezTo>
                  <a:cubicBezTo>
                    <a:pt x="70728" y="99941"/>
                    <a:pt x="70728" y="99941"/>
                    <a:pt x="70728" y="99941"/>
                  </a:cubicBezTo>
                  <a:cubicBezTo>
                    <a:pt x="76291" y="111202"/>
                    <a:pt x="76291" y="111202"/>
                    <a:pt x="76291" y="111202"/>
                  </a:cubicBezTo>
                  <a:cubicBezTo>
                    <a:pt x="76291" y="112609"/>
                    <a:pt x="77880" y="113665"/>
                    <a:pt x="80264" y="114369"/>
                  </a:cubicBezTo>
                  <a:cubicBezTo>
                    <a:pt x="82649" y="115073"/>
                    <a:pt x="85827" y="115073"/>
                    <a:pt x="88211" y="115073"/>
                  </a:cubicBezTo>
                  <a:cubicBezTo>
                    <a:pt x="91390" y="114721"/>
                    <a:pt x="93774" y="114017"/>
                    <a:pt x="95364" y="112961"/>
                  </a:cubicBezTo>
                  <a:cubicBezTo>
                    <a:pt x="96953" y="111906"/>
                    <a:pt x="96953" y="110498"/>
                    <a:pt x="96953" y="109442"/>
                  </a:cubicBezTo>
                  <a:cubicBezTo>
                    <a:pt x="88211" y="83401"/>
                    <a:pt x="88211" y="83401"/>
                    <a:pt x="88211" y="83401"/>
                  </a:cubicBezTo>
                  <a:cubicBezTo>
                    <a:pt x="100927" y="88680"/>
                    <a:pt x="100927" y="88680"/>
                    <a:pt x="100927" y="88680"/>
                  </a:cubicBezTo>
                  <a:cubicBezTo>
                    <a:pt x="103311" y="89384"/>
                    <a:pt x="105695" y="89736"/>
                    <a:pt x="108874" y="89736"/>
                  </a:cubicBezTo>
                  <a:cubicBezTo>
                    <a:pt x="111258" y="89736"/>
                    <a:pt x="114437" y="89032"/>
                    <a:pt x="116026" y="88328"/>
                  </a:cubicBezTo>
                  <a:cubicBezTo>
                    <a:pt x="120000" y="86217"/>
                    <a:pt x="120000" y="83401"/>
                    <a:pt x="116026" y="81642"/>
                  </a:cubicBezTo>
                  <a:lnTo>
                    <a:pt x="85827" y="64046"/>
                  </a:lnTo>
                  <a:close/>
                  <a:moveTo>
                    <a:pt x="19072" y="47859"/>
                  </a:moveTo>
                  <a:cubicBezTo>
                    <a:pt x="19072" y="39765"/>
                    <a:pt x="19072" y="39765"/>
                    <a:pt x="19072" y="39765"/>
                  </a:cubicBezTo>
                  <a:cubicBezTo>
                    <a:pt x="91390" y="39765"/>
                    <a:pt x="91390" y="39765"/>
                    <a:pt x="91390" y="39765"/>
                  </a:cubicBezTo>
                  <a:cubicBezTo>
                    <a:pt x="91390" y="47859"/>
                    <a:pt x="91390" y="47859"/>
                    <a:pt x="91390" y="47859"/>
                  </a:cubicBezTo>
                  <a:lnTo>
                    <a:pt x="19072" y="47859"/>
                  </a:lnTo>
                  <a:close/>
                  <a:moveTo>
                    <a:pt x="112847" y="86920"/>
                  </a:moveTo>
                  <a:cubicBezTo>
                    <a:pt x="112052" y="87624"/>
                    <a:pt x="110463" y="87976"/>
                    <a:pt x="108874" y="87976"/>
                  </a:cubicBezTo>
                  <a:cubicBezTo>
                    <a:pt x="106490" y="87976"/>
                    <a:pt x="104900" y="87624"/>
                    <a:pt x="104105" y="87272"/>
                  </a:cubicBezTo>
                  <a:cubicBezTo>
                    <a:pt x="86622" y="80586"/>
                    <a:pt x="86622" y="80586"/>
                    <a:pt x="86622" y="80586"/>
                  </a:cubicBezTo>
                  <a:cubicBezTo>
                    <a:pt x="85827" y="80234"/>
                    <a:pt x="85033" y="80234"/>
                    <a:pt x="84238" y="80586"/>
                  </a:cubicBezTo>
                  <a:cubicBezTo>
                    <a:pt x="83443" y="80586"/>
                    <a:pt x="83443" y="80938"/>
                    <a:pt x="83443" y="81290"/>
                  </a:cubicBezTo>
                  <a:cubicBezTo>
                    <a:pt x="92980" y="109794"/>
                    <a:pt x="92980" y="109794"/>
                    <a:pt x="92980" y="109794"/>
                  </a:cubicBezTo>
                  <a:cubicBezTo>
                    <a:pt x="92980" y="109794"/>
                    <a:pt x="92980" y="109794"/>
                    <a:pt x="92980" y="109794"/>
                  </a:cubicBezTo>
                  <a:cubicBezTo>
                    <a:pt x="92980" y="110498"/>
                    <a:pt x="92980" y="111202"/>
                    <a:pt x="92185" y="111906"/>
                  </a:cubicBezTo>
                  <a:cubicBezTo>
                    <a:pt x="90596" y="112609"/>
                    <a:pt x="89801" y="112961"/>
                    <a:pt x="87417" y="113313"/>
                  </a:cubicBezTo>
                  <a:cubicBezTo>
                    <a:pt x="85827" y="113313"/>
                    <a:pt x="84238" y="113313"/>
                    <a:pt x="82649" y="112961"/>
                  </a:cubicBezTo>
                  <a:cubicBezTo>
                    <a:pt x="81059" y="112258"/>
                    <a:pt x="80264" y="111554"/>
                    <a:pt x="80264" y="110850"/>
                  </a:cubicBezTo>
                  <a:cubicBezTo>
                    <a:pt x="70728" y="91143"/>
                    <a:pt x="70728" y="91143"/>
                    <a:pt x="70728" y="91143"/>
                  </a:cubicBezTo>
                  <a:cubicBezTo>
                    <a:pt x="69933" y="90791"/>
                    <a:pt x="69139" y="90439"/>
                    <a:pt x="68344" y="90439"/>
                  </a:cubicBezTo>
                  <a:cubicBezTo>
                    <a:pt x="66754" y="90439"/>
                    <a:pt x="65960" y="90791"/>
                    <a:pt x="65960" y="91495"/>
                  </a:cubicBezTo>
                  <a:cubicBezTo>
                    <a:pt x="65960" y="115425"/>
                    <a:pt x="65960" y="115425"/>
                    <a:pt x="65960" y="115425"/>
                  </a:cubicBezTo>
                  <a:cubicBezTo>
                    <a:pt x="65960" y="117184"/>
                    <a:pt x="63576" y="118240"/>
                    <a:pt x="59602" y="118240"/>
                  </a:cubicBezTo>
                  <a:cubicBezTo>
                    <a:pt x="56423" y="118240"/>
                    <a:pt x="53245" y="117184"/>
                    <a:pt x="53245" y="115425"/>
                  </a:cubicBezTo>
                  <a:cubicBezTo>
                    <a:pt x="53245" y="91495"/>
                    <a:pt x="53245" y="91495"/>
                    <a:pt x="53245" y="91495"/>
                  </a:cubicBezTo>
                  <a:cubicBezTo>
                    <a:pt x="53245" y="90791"/>
                    <a:pt x="52450" y="90439"/>
                    <a:pt x="51655" y="90439"/>
                  </a:cubicBezTo>
                  <a:cubicBezTo>
                    <a:pt x="51655" y="90439"/>
                    <a:pt x="51655" y="90439"/>
                    <a:pt x="50860" y="90439"/>
                  </a:cubicBezTo>
                  <a:cubicBezTo>
                    <a:pt x="50066" y="90439"/>
                    <a:pt x="49271" y="90791"/>
                    <a:pt x="49271" y="91143"/>
                  </a:cubicBezTo>
                  <a:cubicBezTo>
                    <a:pt x="39735" y="110146"/>
                    <a:pt x="39735" y="110146"/>
                    <a:pt x="39735" y="110146"/>
                  </a:cubicBezTo>
                  <a:cubicBezTo>
                    <a:pt x="38940" y="110850"/>
                    <a:pt x="38145" y="111554"/>
                    <a:pt x="36556" y="111906"/>
                  </a:cubicBezTo>
                  <a:cubicBezTo>
                    <a:pt x="34966" y="112258"/>
                    <a:pt x="33377" y="112258"/>
                    <a:pt x="31788" y="112258"/>
                  </a:cubicBezTo>
                  <a:cubicBezTo>
                    <a:pt x="30198" y="112258"/>
                    <a:pt x="28609" y="111554"/>
                    <a:pt x="27814" y="110850"/>
                  </a:cubicBezTo>
                  <a:cubicBezTo>
                    <a:pt x="27019" y="110498"/>
                    <a:pt x="26225" y="109442"/>
                    <a:pt x="27019" y="108739"/>
                  </a:cubicBezTo>
                  <a:cubicBezTo>
                    <a:pt x="35761" y="86568"/>
                    <a:pt x="35761" y="86568"/>
                    <a:pt x="35761" y="86568"/>
                  </a:cubicBezTo>
                  <a:cubicBezTo>
                    <a:pt x="36556" y="86217"/>
                    <a:pt x="35761" y="85513"/>
                    <a:pt x="34966" y="85513"/>
                  </a:cubicBezTo>
                  <a:cubicBezTo>
                    <a:pt x="34172" y="85161"/>
                    <a:pt x="32582" y="85513"/>
                    <a:pt x="32582" y="85865"/>
                  </a:cubicBezTo>
                  <a:cubicBezTo>
                    <a:pt x="16688" y="96774"/>
                    <a:pt x="16688" y="96774"/>
                    <a:pt x="16688" y="96774"/>
                  </a:cubicBezTo>
                  <a:cubicBezTo>
                    <a:pt x="15099" y="98181"/>
                    <a:pt x="11125" y="98533"/>
                    <a:pt x="7947" y="97478"/>
                  </a:cubicBezTo>
                  <a:cubicBezTo>
                    <a:pt x="6357" y="97126"/>
                    <a:pt x="5562" y="96774"/>
                    <a:pt x="4768" y="95718"/>
                  </a:cubicBezTo>
                  <a:cubicBezTo>
                    <a:pt x="4768" y="95014"/>
                    <a:pt x="4768" y="94310"/>
                    <a:pt x="5562" y="93607"/>
                  </a:cubicBezTo>
                  <a:cubicBezTo>
                    <a:pt x="18278" y="83401"/>
                    <a:pt x="18278" y="83401"/>
                    <a:pt x="18278" y="83401"/>
                  </a:cubicBezTo>
                  <a:cubicBezTo>
                    <a:pt x="20662" y="81290"/>
                    <a:pt x="21456" y="78826"/>
                    <a:pt x="21456" y="76715"/>
                  </a:cubicBezTo>
                  <a:cubicBezTo>
                    <a:pt x="21456" y="69677"/>
                    <a:pt x="25430" y="65102"/>
                    <a:pt x="33377" y="63343"/>
                  </a:cubicBezTo>
                  <a:cubicBezTo>
                    <a:pt x="33377" y="62287"/>
                    <a:pt x="33377" y="62287"/>
                    <a:pt x="33377" y="62287"/>
                  </a:cubicBezTo>
                  <a:cubicBezTo>
                    <a:pt x="33377" y="61231"/>
                    <a:pt x="33377" y="61231"/>
                    <a:pt x="33377" y="61231"/>
                  </a:cubicBezTo>
                  <a:cubicBezTo>
                    <a:pt x="33377" y="49970"/>
                    <a:pt x="33377" y="49970"/>
                    <a:pt x="33377" y="49970"/>
                  </a:cubicBezTo>
                  <a:cubicBezTo>
                    <a:pt x="77086" y="49970"/>
                    <a:pt x="77086" y="49970"/>
                    <a:pt x="77086" y="49970"/>
                  </a:cubicBezTo>
                  <a:cubicBezTo>
                    <a:pt x="77086" y="61231"/>
                    <a:pt x="77086" y="61231"/>
                    <a:pt x="77086" y="61231"/>
                  </a:cubicBezTo>
                  <a:cubicBezTo>
                    <a:pt x="77086" y="61935"/>
                    <a:pt x="77086" y="61935"/>
                    <a:pt x="77086" y="61935"/>
                  </a:cubicBezTo>
                  <a:cubicBezTo>
                    <a:pt x="77086" y="63343"/>
                    <a:pt x="77086" y="63343"/>
                    <a:pt x="77086" y="63343"/>
                  </a:cubicBezTo>
                  <a:cubicBezTo>
                    <a:pt x="79470" y="63695"/>
                    <a:pt x="81059" y="64398"/>
                    <a:pt x="82649" y="65102"/>
                  </a:cubicBezTo>
                  <a:cubicBezTo>
                    <a:pt x="112847" y="82697"/>
                    <a:pt x="112847" y="82697"/>
                    <a:pt x="112847" y="82697"/>
                  </a:cubicBezTo>
                  <a:cubicBezTo>
                    <a:pt x="112847" y="82697"/>
                    <a:pt x="112847" y="83049"/>
                    <a:pt x="112847" y="83049"/>
                  </a:cubicBezTo>
                  <a:cubicBezTo>
                    <a:pt x="115231" y="84105"/>
                    <a:pt x="115231" y="85865"/>
                    <a:pt x="112847" y="8692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32" name="Google Shape;132;p6"/>
          <p:cNvGrpSpPr/>
          <p:nvPr/>
        </p:nvGrpSpPr>
        <p:grpSpPr>
          <a:xfrm>
            <a:off x="6488950" y="3281388"/>
            <a:ext cx="2149388" cy="1862100"/>
            <a:chOff x="3305175" y="4144963"/>
            <a:chExt cx="2149388" cy="1862100"/>
          </a:xfrm>
        </p:grpSpPr>
        <p:sp>
          <p:nvSpPr>
            <p:cNvPr id="133" name="Google Shape;133;p6"/>
            <p:cNvSpPr/>
            <p:nvPr/>
          </p:nvSpPr>
          <p:spPr>
            <a:xfrm>
              <a:off x="5224463" y="4338638"/>
              <a:ext cx="230100" cy="155700"/>
            </a:xfrm>
            <a:custGeom>
              <a:rect b="b" l="l" r="r" t="t"/>
              <a:pathLst>
                <a:path extrusionOk="0" h="120000" w="120000">
                  <a:moveTo>
                    <a:pt x="120000" y="41379"/>
                  </a:moveTo>
                  <a:cubicBezTo>
                    <a:pt x="120000" y="20689"/>
                    <a:pt x="108837" y="0"/>
                    <a:pt x="94883" y="0"/>
                  </a:cubicBezTo>
                  <a:cubicBezTo>
                    <a:pt x="50232" y="0"/>
                    <a:pt x="50232" y="0"/>
                    <a:pt x="50232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20689"/>
                    <a:pt x="0" y="20689"/>
                    <a:pt x="0" y="20689"/>
                  </a:cubicBezTo>
                  <a:cubicBezTo>
                    <a:pt x="41860" y="20689"/>
                    <a:pt x="41860" y="20689"/>
                    <a:pt x="41860" y="20689"/>
                  </a:cubicBezTo>
                  <a:cubicBezTo>
                    <a:pt x="41860" y="49655"/>
                    <a:pt x="41860" y="49655"/>
                    <a:pt x="41860" y="49655"/>
                  </a:cubicBezTo>
                  <a:cubicBezTo>
                    <a:pt x="0" y="49655"/>
                    <a:pt x="0" y="49655"/>
                    <a:pt x="0" y="49655"/>
                  </a:cubicBezTo>
                  <a:cubicBezTo>
                    <a:pt x="0" y="70344"/>
                    <a:pt x="0" y="70344"/>
                    <a:pt x="0" y="70344"/>
                  </a:cubicBezTo>
                  <a:cubicBezTo>
                    <a:pt x="41860" y="70344"/>
                    <a:pt x="41860" y="70344"/>
                    <a:pt x="41860" y="70344"/>
                  </a:cubicBezTo>
                  <a:cubicBezTo>
                    <a:pt x="41860" y="99310"/>
                    <a:pt x="41860" y="99310"/>
                    <a:pt x="41860" y="99310"/>
                  </a:cubicBezTo>
                  <a:cubicBezTo>
                    <a:pt x="0" y="99310"/>
                    <a:pt x="0" y="99310"/>
                    <a:pt x="0" y="99310"/>
                  </a:cubicBezTo>
                  <a:cubicBezTo>
                    <a:pt x="0" y="120000"/>
                    <a:pt x="0" y="120000"/>
                    <a:pt x="0" y="120000"/>
                  </a:cubicBezTo>
                  <a:cubicBezTo>
                    <a:pt x="50232" y="120000"/>
                    <a:pt x="50232" y="120000"/>
                    <a:pt x="50232" y="120000"/>
                  </a:cubicBezTo>
                  <a:cubicBezTo>
                    <a:pt x="94883" y="120000"/>
                    <a:pt x="94883" y="120000"/>
                    <a:pt x="94883" y="120000"/>
                  </a:cubicBezTo>
                  <a:cubicBezTo>
                    <a:pt x="94883" y="120000"/>
                    <a:pt x="94883" y="120000"/>
                    <a:pt x="94883" y="120000"/>
                  </a:cubicBezTo>
                  <a:cubicBezTo>
                    <a:pt x="100465" y="120000"/>
                    <a:pt x="108837" y="115862"/>
                    <a:pt x="114418" y="107586"/>
                  </a:cubicBezTo>
                  <a:cubicBezTo>
                    <a:pt x="117209" y="99310"/>
                    <a:pt x="120000" y="86896"/>
                    <a:pt x="120000" y="78620"/>
                  </a:cubicBezTo>
                  <a:lnTo>
                    <a:pt x="120000" y="41379"/>
                  </a:lnTo>
                  <a:close/>
                  <a:moveTo>
                    <a:pt x="64186" y="99310"/>
                  </a:moveTo>
                  <a:cubicBezTo>
                    <a:pt x="55813" y="99310"/>
                    <a:pt x="55813" y="99310"/>
                    <a:pt x="55813" y="99310"/>
                  </a:cubicBezTo>
                  <a:cubicBezTo>
                    <a:pt x="55813" y="20689"/>
                    <a:pt x="55813" y="20689"/>
                    <a:pt x="55813" y="20689"/>
                  </a:cubicBezTo>
                  <a:cubicBezTo>
                    <a:pt x="64186" y="20689"/>
                    <a:pt x="64186" y="20689"/>
                    <a:pt x="64186" y="20689"/>
                  </a:cubicBezTo>
                  <a:lnTo>
                    <a:pt x="64186" y="99310"/>
                  </a:lnTo>
                  <a:close/>
                  <a:moveTo>
                    <a:pt x="103255" y="91034"/>
                  </a:moveTo>
                  <a:cubicBezTo>
                    <a:pt x="100465" y="95172"/>
                    <a:pt x="97674" y="99310"/>
                    <a:pt x="94883" y="99310"/>
                  </a:cubicBezTo>
                  <a:cubicBezTo>
                    <a:pt x="94883" y="99310"/>
                    <a:pt x="94883" y="99310"/>
                    <a:pt x="94883" y="99310"/>
                  </a:cubicBezTo>
                  <a:cubicBezTo>
                    <a:pt x="78139" y="99310"/>
                    <a:pt x="78139" y="99310"/>
                    <a:pt x="78139" y="99310"/>
                  </a:cubicBezTo>
                  <a:cubicBezTo>
                    <a:pt x="78139" y="20689"/>
                    <a:pt x="78139" y="20689"/>
                    <a:pt x="78139" y="20689"/>
                  </a:cubicBezTo>
                  <a:cubicBezTo>
                    <a:pt x="94883" y="20689"/>
                    <a:pt x="94883" y="20689"/>
                    <a:pt x="94883" y="20689"/>
                  </a:cubicBezTo>
                  <a:cubicBezTo>
                    <a:pt x="100465" y="20689"/>
                    <a:pt x="106046" y="33103"/>
                    <a:pt x="106046" y="41379"/>
                  </a:cubicBezTo>
                  <a:cubicBezTo>
                    <a:pt x="106046" y="78620"/>
                    <a:pt x="106046" y="78620"/>
                    <a:pt x="106046" y="78620"/>
                  </a:cubicBezTo>
                  <a:cubicBezTo>
                    <a:pt x="106046" y="82758"/>
                    <a:pt x="106046" y="86896"/>
                    <a:pt x="103255" y="9103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4" name="Google Shape;134;p6"/>
            <p:cNvSpPr/>
            <p:nvPr/>
          </p:nvSpPr>
          <p:spPr>
            <a:xfrm>
              <a:off x="4395788" y="4338638"/>
              <a:ext cx="347700" cy="155700"/>
            </a:xfrm>
            <a:custGeom>
              <a:rect b="b" l="l" r="r" t="t"/>
              <a:pathLst>
                <a:path extrusionOk="0" h="120000" w="120000">
                  <a:moveTo>
                    <a:pt x="42461" y="4137"/>
                  </a:moveTo>
                  <a:cubicBezTo>
                    <a:pt x="1846" y="49655"/>
                    <a:pt x="1846" y="49655"/>
                    <a:pt x="1846" y="49655"/>
                  </a:cubicBezTo>
                  <a:cubicBezTo>
                    <a:pt x="0" y="53793"/>
                    <a:pt x="0" y="57931"/>
                    <a:pt x="0" y="62068"/>
                  </a:cubicBezTo>
                  <a:cubicBezTo>
                    <a:pt x="0" y="62068"/>
                    <a:pt x="0" y="66206"/>
                    <a:pt x="1846" y="70344"/>
                  </a:cubicBezTo>
                  <a:cubicBezTo>
                    <a:pt x="42461" y="115862"/>
                    <a:pt x="42461" y="115862"/>
                    <a:pt x="42461" y="115862"/>
                  </a:cubicBezTo>
                  <a:cubicBezTo>
                    <a:pt x="42461" y="120000"/>
                    <a:pt x="44307" y="120000"/>
                    <a:pt x="44307" y="120000"/>
                  </a:cubicBezTo>
                  <a:cubicBezTo>
                    <a:pt x="120000" y="120000"/>
                    <a:pt x="120000" y="120000"/>
                    <a:pt x="120000" y="120000"/>
                  </a:cubicBezTo>
                  <a:cubicBezTo>
                    <a:pt x="120000" y="99310"/>
                    <a:pt x="120000" y="99310"/>
                    <a:pt x="120000" y="99310"/>
                  </a:cubicBezTo>
                  <a:cubicBezTo>
                    <a:pt x="49846" y="99310"/>
                    <a:pt x="49846" y="99310"/>
                    <a:pt x="49846" y="99310"/>
                  </a:cubicBezTo>
                  <a:cubicBezTo>
                    <a:pt x="49846" y="91034"/>
                    <a:pt x="49846" y="91034"/>
                    <a:pt x="49846" y="91034"/>
                  </a:cubicBezTo>
                  <a:cubicBezTo>
                    <a:pt x="59076" y="70344"/>
                    <a:pt x="59076" y="70344"/>
                    <a:pt x="59076" y="70344"/>
                  </a:cubicBezTo>
                  <a:cubicBezTo>
                    <a:pt x="120000" y="70344"/>
                    <a:pt x="120000" y="70344"/>
                    <a:pt x="120000" y="70344"/>
                  </a:cubicBezTo>
                  <a:cubicBezTo>
                    <a:pt x="120000" y="49655"/>
                    <a:pt x="120000" y="49655"/>
                    <a:pt x="120000" y="49655"/>
                  </a:cubicBezTo>
                  <a:cubicBezTo>
                    <a:pt x="59076" y="49655"/>
                    <a:pt x="59076" y="49655"/>
                    <a:pt x="59076" y="49655"/>
                  </a:cubicBezTo>
                  <a:cubicBezTo>
                    <a:pt x="49846" y="28965"/>
                    <a:pt x="49846" y="28965"/>
                    <a:pt x="49846" y="28965"/>
                  </a:cubicBezTo>
                  <a:cubicBezTo>
                    <a:pt x="49846" y="20689"/>
                    <a:pt x="49846" y="20689"/>
                    <a:pt x="49846" y="20689"/>
                  </a:cubicBezTo>
                  <a:cubicBezTo>
                    <a:pt x="120000" y="20689"/>
                    <a:pt x="120000" y="20689"/>
                    <a:pt x="120000" y="20689"/>
                  </a:cubicBezTo>
                  <a:cubicBezTo>
                    <a:pt x="120000" y="0"/>
                    <a:pt x="120000" y="0"/>
                    <a:pt x="120000" y="0"/>
                  </a:cubicBezTo>
                  <a:cubicBezTo>
                    <a:pt x="44307" y="0"/>
                    <a:pt x="44307" y="0"/>
                    <a:pt x="44307" y="0"/>
                  </a:cubicBezTo>
                  <a:cubicBezTo>
                    <a:pt x="44307" y="0"/>
                    <a:pt x="42461" y="0"/>
                    <a:pt x="42461" y="4137"/>
                  </a:cubicBezTo>
                  <a:close/>
                  <a:moveTo>
                    <a:pt x="18461" y="66206"/>
                  </a:moveTo>
                  <a:cubicBezTo>
                    <a:pt x="14769" y="62068"/>
                    <a:pt x="14769" y="62068"/>
                    <a:pt x="14769" y="62068"/>
                  </a:cubicBezTo>
                  <a:cubicBezTo>
                    <a:pt x="18461" y="53793"/>
                    <a:pt x="18461" y="53793"/>
                    <a:pt x="18461" y="53793"/>
                  </a:cubicBezTo>
                  <a:lnTo>
                    <a:pt x="18461" y="66206"/>
                  </a:lnTo>
                  <a:close/>
                  <a:moveTo>
                    <a:pt x="49846" y="62068"/>
                  </a:moveTo>
                  <a:cubicBezTo>
                    <a:pt x="40615" y="78620"/>
                    <a:pt x="40615" y="78620"/>
                    <a:pt x="40615" y="78620"/>
                  </a:cubicBezTo>
                  <a:cubicBezTo>
                    <a:pt x="40615" y="82758"/>
                    <a:pt x="40615" y="82758"/>
                    <a:pt x="40615" y="86896"/>
                  </a:cubicBezTo>
                  <a:cubicBezTo>
                    <a:pt x="40615" y="91034"/>
                    <a:pt x="40615" y="91034"/>
                    <a:pt x="40615" y="91034"/>
                  </a:cubicBezTo>
                  <a:cubicBezTo>
                    <a:pt x="27692" y="74482"/>
                    <a:pt x="27692" y="74482"/>
                    <a:pt x="27692" y="74482"/>
                  </a:cubicBezTo>
                  <a:cubicBezTo>
                    <a:pt x="27692" y="45517"/>
                    <a:pt x="27692" y="45517"/>
                    <a:pt x="27692" y="45517"/>
                  </a:cubicBezTo>
                  <a:cubicBezTo>
                    <a:pt x="40615" y="28965"/>
                    <a:pt x="40615" y="28965"/>
                    <a:pt x="40615" y="28965"/>
                  </a:cubicBezTo>
                  <a:cubicBezTo>
                    <a:pt x="40615" y="33103"/>
                    <a:pt x="40615" y="33103"/>
                    <a:pt x="40615" y="33103"/>
                  </a:cubicBezTo>
                  <a:cubicBezTo>
                    <a:pt x="40615" y="37241"/>
                    <a:pt x="40615" y="37241"/>
                    <a:pt x="40615" y="41379"/>
                  </a:cubicBezTo>
                  <a:lnTo>
                    <a:pt x="49846" y="6206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5" name="Google Shape;135;p6"/>
            <p:cNvSpPr/>
            <p:nvPr/>
          </p:nvSpPr>
          <p:spPr>
            <a:xfrm>
              <a:off x="3305175" y="4622800"/>
              <a:ext cx="1106400" cy="831900"/>
            </a:xfrm>
            <a:custGeom>
              <a:rect b="b" l="l" r="r" t="t"/>
              <a:pathLst>
                <a:path extrusionOk="0" h="120000" w="120000">
                  <a:moveTo>
                    <a:pt x="120000" y="14709"/>
                  </a:moveTo>
                  <a:cubicBezTo>
                    <a:pt x="120000" y="6193"/>
                    <a:pt x="115362" y="0"/>
                    <a:pt x="108985" y="0"/>
                  </a:cubicBezTo>
                  <a:cubicBezTo>
                    <a:pt x="11594" y="0"/>
                    <a:pt x="11594" y="0"/>
                    <a:pt x="11594" y="0"/>
                  </a:cubicBezTo>
                  <a:cubicBezTo>
                    <a:pt x="5217" y="0"/>
                    <a:pt x="0" y="6193"/>
                    <a:pt x="0" y="14709"/>
                  </a:cubicBezTo>
                  <a:cubicBezTo>
                    <a:pt x="0" y="100645"/>
                    <a:pt x="0" y="100645"/>
                    <a:pt x="0" y="100645"/>
                  </a:cubicBezTo>
                  <a:cubicBezTo>
                    <a:pt x="0" y="102193"/>
                    <a:pt x="579" y="102967"/>
                    <a:pt x="1739" y="102967"/>
                  </a:cubicBezTo>
                  <a:cubicBezTo>
                    <a:pt x="9855" y="102967"/>
                    <a:pt x="9855" y="102967"/>
                    <a:pt x="9855" y="102967"/>
                  </a:cubicBezTo>
                  <a:cubicBezTo>
                    <a:pt x="9855" y="117677"/>
                    <a:pt x="9855" y="117677"/>
                    <a:pt x="9855" y="117677"/>
                  </a:cubicBezTo>
                  <a:cubicBezTo>
                    <a:pt x="9855" y="119225"/>
                    <a:pt x="10434" y="120000"/>
                    <a:pt x="11594" y="120000"/>
                  </a:cubicBezTo>
                  <a:cubicBezTo>
                    <a:pt x="108985" y="120000"/>
                    <a:pt x="108985" y="120000"/>
                    <a:pt x="108985" y="120000"/>
                  </a:cubicBezTo>
                  <a:cubicBezTo>
                    <a:pt x="109565" y="120000"/>
                    <a:pt x="110144" y="119225"/>
                    <a:pt x="110144" y="117677"/>
                  </a:cubicBezTo>
                  <a:cubicBezTo>
                    <a:pt x="110144" y="29419"/>
                    <a:pt x="110144" y="29419"/>
                    <a:pt x="110144" y="29419"/>
                  </a:cubicBezTo>
                  <a:cubicBezTo>
                    <a:pt x="115942" y="28645"/>
                    <a:pt x="120000" y="22451"/>
                    <a:pt x="120000" y="14709"/>
                  </a:cubicBezTo>
                  <a:close/>
                  <a:moveTo>
                    <a:pt x="2898" y="99096"/>
                  </a:moveTo>
                  <a:cubicBezTo>
                    <a:pt x="2898" y="14709"/>
                    <a:pt x="2898" y="14709"/>
                    <a:pt x="2898" y="14709"/>
                  </a:cubicBezTo>
                  <a:cubicBezTo>
                    <a:pt x="2898" y="8516"/>
                    <a:pt x="6956" y="3870"/>
                    <a:pt x="11594" y="3870"/>
                  </a:cubicBezTo>
                  <a:cubicBezTo>
                    <a:pt x="16231" y="3870"/>
                    <a:pt x="19710" y="8516"/>
                    <a:pt x="19710" y="14709"/>
                  </a:cubicBezTo>
                  <a:cubicBezTo>
                    <a:pt x="19710" y="15483"/>
                    <a:pt x="19710" y="16258"/>
                    <a:pt x="19710" y="17032"/>
                  </a:cubicBezTo>
                  <a:cubicBezTo>
                    <a:pt x="11594" y="17032"/>
                    <a:pt x="11594" y="17032"/>
                    <a:pt x="11594" y="17032"/>
                  </a:cubicBezTo>
                  <a:cubicBezTo>
                    <a:pt x="10434" y="17032"/>
                    <a:pt x="9855" y="17806"/>
                    <a:pt x="9855" y="19354"/>
                  </a:cubicBezTo>
                  <a:cubicBezTo>
                    <a:pt x="9855" y="99096"/>
                    <a:pt x="9855" y="99096"/>
                    <a:pt x="9855" y="99096"/>
                  </a:cubicBezTo>
                  <a:lnTo>
                    <a:pt x="2898" y="99096"/>
                  </a:lnTo>
                  <a:close/>
                  <a:moveTo>
                    <a:pt x="12753" y="25548"/>
                  </a:moveTo>
                  <a:cubicBezTo>
                    <a:pt x="12753" y="20903"/>
                    <a:pt x="12753" y="20903"/>
                    <a:pt x="12753" y="20903"/>
                  </a:cubicBezTo>
                  <a:cubicBezTo>
                    <a:pt x="17971" y="20903"/>
                    <a:pt x="17971" y="20903"/>
                    <a:pt x="17971" y="20903"/>
                  </a:cubicBezTo>
                  <a:cubicBezTo>
                    <a:pt x="16811" y="23225"/>
                    <a:pt x="15072" y="25548"/>
                    <a:pt x="12753" y="25548"/>
                  </a:cubicBezTo>
                  <a:close/>
                  <a:moveTo>
                    <a:pt x="107246" y="116129"/>
                  </a:moveTo>
                  <a:cubicBezTo>
                    <a:pt x="12753" y="116129"/>
                    <a:pt x="12753" y="116129"/>
                    <a:pt x="12753" y="116129"/>
                  </a:cubicBezTo>
                  <a:cubicBezTo>
                    <a:pt x="12753" y="30193"/>
                    <a:pt x="12753" y="30193"/>
                    <a:pt x="12753" y="30193"/>
                  </a:cubicBezTo>
                  <a:cubicBezTo>
                    <a:pt x="107246" y="30193"/>
                    <a:pt x="107246" y="30193"/>
                    <a:pt x="107246" y="30193"/>
                  </a:cubicBezTo>
                  <a:lnTo>
                    <a:pt x="107246" y="116129"/>
                  </a:lnTo>
                  <a:close/>
                  <a:moveTo>
                    <a:pt x="108985" y="25548"/>
                  </a:moveTo>
                  <a:cubicBezTo>
                    <a:pt x="108985" y="26322"/>
                    <a:pt x="108985" y="26322"/>
                    <a:pt x="108985" y="26322"/>
                  </a:cubicBezTo>
                  <a:cubicBezTo>
                    <a:pt x="108985" y="26322"/>
                    <a:pt x="108985" y="26322"/>
                    <a:pt x="108985" y="26322"/>
                  </a:cubicBezTo>
                  <a:cubicBezTo>
                    <a:pt x="19130" y="26322"/>
                    <a:pt x="19130" y="26322"/>
                    <a:pt x="19130" y="26322"/>
                  </a:cubicBezTo>
                  <a:cubicBezTo>
                    <a:pt x="21449" y="23225"/>
                    <a:pt x="22608" y="19354"/>
                    <a:pt x="22608" y="14709"/>
                  </a:cubicBezTo>
                  <a:cubicBezTo>
                    <a:pt x="22608" y="10064"/>
                    <a:pt x="21449" y="6193"/>
                    <a:pt x="19130" y="3870"/>
                  </a:cubicBezTo>
                  <a:cubicBezTo>
                    <a:pt x="108985" y="3870"/>
                    <a:pt x="108985" y="3870"/>
                    <a:pt x="108985" y="3870"/>
                  </a:cubicBezTo>
                  <a:cubicBezTo>
                    <a:pt x="113623" y="3870"/>
                    <a:pt x="117101" y="8516"/>
                    <a:pt x="117101" y="14709"/>
                  </a:cubicBezTo>
                  <a:cubicBezTo>
                    <a:pt x="117101" y="20903"/>
                    <a:pt x="113623" y="25548"/>
                    <a:pt x="108985" y="25548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6" name="Google Shape;136;p6"/>
            <p:cNvSpPr/>
            <p:nvPr/>
          </p:nvSpPr>
          <p:spPr>
            <a:xfrm>
              <a:off x="3517900" y="4938713"/>
              <a:ext cx="381000" cy="381000"/>
            </a:xfrm>
            <a:custGeom>
              <a:rect b="b" l="l" r="r" t="t"/>
              <a:pathLst>
                <a:path extrusionOk="0" h="120000" w="120000">
                  <a:moveTo>
                    <a:pt x="59154" y="120000"/>
                  </a:moveTo>
                  <a:cubicBezTo>
                    <a:pt x="92957" y="120000"/>
                    <a:pt x="120000" y="92957"/>
                    <a:pt x="120000" y="60845"/>
                  </a:cubicBezTo>
                  <a:cubicBezTo>
                    <a:pt x="120000" y="27042"/>
                    <a:pt x="92957" y="0"/>
                    <a:pt x="59154" y="0"/>
                  </a:cubicBezTo>
                  <a:cubicBezTo>
                    <a:pt x="27042" y="0"/>
                    <a:pt x="0" y="27042"/>
                    <a:pt x="0" y="60845"/>
                  </a:cubicBezTo>
                  <a:cubicBezTo>
                    <a:pt x="0" y="92957"/>
                    <a:pt x="27042" y="120000"/>
                    <a:pt x="59154" y="120000"/>
                  </a:cubicBezTo>
                  <a:close/>
                  <a:moveTo>
                    <a:pt x="96338" y="23661"/>
                  </a:moveTo>
                  <a:cubicBezTo>
                    <a:pt x="94647" y="27042"/>
                    <a:pt x="92957" y="33802"/>
                    <a:pt x="87887" y="35492"/>
                  </a:cubicBezTo>
                  <a:cubicBezTo>
                    <a:pt x="81126" y="35492"/>
                    <a:pt x="74366" y="37183"/>
                    <a:pt x="70985" y="40563"/>
                  </a:cubicBezTo>
                  <a:cubicBezTo>
                    <a:pt x="70985" y="38873"/>
                    <a:pt x="70985" y="38873"/>
                    <a:pt x="70985" y="38873"/>
                  </a:cubicBezTo>
                  <a:cubicBezTo>
                    <a:pt x="72676" y="23661"/>
                    <a:pt x="69295" y="20281"/>
                    <a:pt x="69295" y="20281"/>
                  </a:cubicBezTo>
                  <a:cubicBezTo>
                    <a:pt x="65915" y="18591"/>
                    <a:pt x="64225" y="18591"/>
                    <a:pt x="62535" y="20281"/>
                  </a:cubicBezTo>
                  <a:cubicBezTo>
                    <a:pt x="60845" y="20281"/>
                    <a:pt x="60845" y="20281"/>
                    <a:pt x="59154" y="20281"/>
                  </a:cubicBezTo>
                  <a:cubicBezTo>
                    <a:pt x="59154" y="20281"/>
                    <a:pt x="59154" y="18591"/>
                    <a:pt x="59154" y="18591"/>
                  </a:cubicBezTo>
                  <a:cubicBezTo>
                    <a:pt x="59154" y="16901"/>
                    <a:pt x="67605" y="13521"/>
                    <a:pt x="76056" y="11830"/>
                  </a:cubicBezTo>
                  <a:cubicBezTo>
                    <a:pt x="82816" y="13521"/>
                    <a:pt x="89577" y="18591"/>
                    <a:pt x="96338" y="23661"/>
                  </a:cubicBezTo>
                  <a:close/>
                  <a:moveTo>
                    <a:pt x="72676" y="79436"/>
                  </a:moveTo>
                  <a:cubicBezTo>
                    <a:pt x="69295" y="82816"/>
                    <a:pt x="67605" y="82816"/>
                    <a:pt x="67605" y="82816"/>
                  </a:cubicBezTo>
                  <a:cubicBezTo>
                    <a:pt x="65915" y="82816"/>
                    <a:pt x="64225" y="84507"/>
                    <a:pt x="64225" y="86197"/>
                  </a:cubicBezTo>
                  <a:cubicBezTo>
                    <a:pt x="64225" y="89577"/>
                    <a:pt x="64225" y="94647"/>
                    <a:pt x="55774" y="94647"/>
                  </a:cubicBezTo>
                  <a:cubicBezTo>
                    <a:pt x="54084" y="92957"/>
                    <a:pt x="52394" y="87887"/>
                    <a:pt x="52394" y="87887"/>
                  </a:cubicBezTo>
                  <a:cubicBezTo>
                    <a:pt x="52394" y="86197"/>
                    <a:pt x="52394" y="86197"/>
                    <a:pt x="52394" y="84507"/>
                  </a:cubicBezTo>
                  <a:cubicBezTo>
                    <a:pt x="52394" y="84507"/>
                    <a:pt x="54084" y="81126"/>
                    <a:pt x="54084" y="79436"/>
                  </a:cubicBezTo>
                  <a:cubicBezTo>
                    <a:pt x="54084" y="76056"/>
                    <a:pt x="52394" y="72676"/>
                    <a:pt x="49014" y="70985"/>
                  </a:cubicBezTo>
                  <a:cubicBezTo>
                    <a:pt x="49014" y="67605"/>
                    <a:pt x="47323" y="64225"/>
                    <a:pt x="45633" y="62535"/>
                  </a:cubicBezTo>
                  <a:cubicBezTo>
                    <a:pt x="42253" y="60845"/>
                    <a:pt x="37183" y="60845"/>
                    <a:pt x="33802" y="60845"/>
                  </a:cubicBezTo>
                  <a:cubicBezTo>
                    <a:pt x="32112" y="60845"/>
                    <a:pt x="32112" y="60845"/>
                    <a:pt x="30422" y="60845"/>
                  </a:cubicBezTo>
                  <a:cubicBezTo>
                    <a:pt x="27042" y="60845"/>
                    <a:pt x="27042" y="55774"/>
                    <a:pt x="27042" y="55774"/>
                  </a:cubicBezTo>
                  <a:cubicBezTo>
                    <a:pt x="27042" y="55774"/>
                    <a:pt x="27042" y="42253"/>
                    <a:pt x="35492" y="40563"/>
                  </a:cubicBezTo>
                  <a:cubicBezTo>
                    <a:pt x="40563" y="38873"/>
                    <a:pt x="42253" y="38873"/>
                    <a:pt x="43943" y="40563"/>
                  </a:cubicBezTo>
                  <a:cubicBezTo>
                    <a:pt x="43943" y="40563"/>
                    <a:pt x="43943" y="40563"/>
                    <a:pt x="43943" y="42253"/>
                  </a:cubicBezTo>
                  <a:cubicBezTo>
                    <a:pt x="49014" y="47323"/>
                    <a:pt x="57464" y="45633"/>
                    <a:pt x="62535" y="43943"/>
                  </a:cubicBezTo>
                  <a:cubicBezTo>
                    <a:pt x="64225" y="43943"/>
                    <a:pt x="65915" y="42253"/>
                    <a:pt x="67605" y="42253"/>
                  </a:cubicBezTo>
                  <a:cubicBezTo>
                    <a:pt x="67605" y="42253"/>
                    <a:pt x="67605" y="42253"/>
                    <a:pt x="67605" y="42253"/>
                  </a:cubicBezTo>
                  <a:cubicBezTo>
                    <a:pt x="67605" y="43943"/>
                    <a:pt x="65915" y="45633"/>
                    <a:pt x="67605" y="47323"/>
                  </a:cubicBezTo>
                  <a:cubicBezTo>
                    <a:pt x="67605" y="49014"/>
                    <a:pt x="69295" y="49014"/>
                    <a:pt x="69295" y="49014"/>
                  </a:cubicBezTo>
                  <a:cubicBezTo>
                    <a:pt x="70985" y="50704"/>
                    <a:pt x="70985" y="54084"/>
                    <a:pt x="72676" y="55774"/>
                  </a:cubicBezTo>
                  <a:cubicBezTo>
                    <a:pt x="72676" y="57464"/>
                    <a:pt x="72676" y="57464"/>
                    <a:pt x="72676" y="59154"/>
                  </a:cubicBezTo>
                  <a:cubicBezTo>
                    <a:pt x="76056" y="60845"/>
                    <a:pt x="77746" y="60845"/>
                    <a:pt x="79436" y="60845"/>
                  </a:cubicBezTo>
                  <a:cubicBezTo>
                    <a:pt x="79436" y="62535"/>
                    <a:pt x="77746" y="64225"/>
                    <a:pt x="74366" y="67605"/>
                  </a:cubicBezTo>
                  <a:cubicBezTo>
                    <a:pt x="70985" y="70985"/>
                    <a:pt x="69295" y="72676"/>
                    <a:pt x="69295" y="74366"/>
                  </a:cubicBezTo>
                  <a:cubicBezTo>
                    <a:pt x="69295" y="77746"/>
                    <a:pt x="70985" y="79436"/>
                    <a:pt x="72676" y="79436"/>
                  </a:cubicBezTo>
                  <a:close/>
                  <a:moveTo>
                    <a:pt x="57464" y="8450"/>
                  </a:moveTo>
                  <a:cubicBezTo>
                    <a:pt x="52394" y="11830"/>
                    <a:pt x="49014" y="15211"/>
                    <a:pt x="50704" y="18591"/>
                  </a:cubicBezTo>
                  <a:cubicBezTo>
                    <a:pt x="50704" y="23661"/>
                    <a:pt x="52394" y="27042"/>
                    <a:pt x="55774" y="28732"/>
                  </a:cubicBezTo>
                  <a:cubicBezTo>
                    <a:pt x="57464" y="28732"/>
                    <a:pt x="60845" y="28732"/>
                    <a:pt x="62535" y="28732"/>
                  </a:cubicBezTo>
                  <a:cubicBezTo>
                    <a:pt x="62535" y="30422"/>
                    <a:pt x="62535" y="32112"/>
                    <a:pt x="62535" y="33802"/>
                  </a:cubicBezTo>
                  <a:cubicBezTo>
                    <a:pt x="62535" y="33802"/>
                    <a:pt x="60845" y="35492"/>
                    <a:pt x="60845" y="35492"/>
                  </a:cubicBezTo>
                  <a:cubicBezTo>
                    <a:pt x="57464" y="35492"/>
                    <a:pt x="52394" y="37183"/>
                    <a:pt x="50704" y="35492"/>
                  </a:cubicBezTo>
                  <a:cubicBezTo>
                    <a:pt x="50704" y="35492"/>
                    <a:pt x="50704" y="33802"/>
                    <a:pt x="49014" y="33802"/>
                  </a:cubicBezTo>
                  <a:cubicBezTo>
                    <a:pt x="45633" y="30422"/>
                    <a:pt x="40563" y="30422"/>
                    <a:pt x="33802" y="32112"/>
                  </a:cubicBezTo>
                  <a:cubicBezTo>
                    <a:pt x="18591" y="35492"/>
                    <a:pt x="18591" y="54084"/>
                    <a:pt x="18591" y="55774"/>
                  </a:cubicBezTo>
                  <a:cubicBezTo>
                    <a:pt x="18591" y="62535"/>
                    <a:pt x="21971" y="69295"/>
                    <a:pt x="30422" y="69295"/>
                  </a:cubicBezTo>
                  <a:cubicBezTo>
                    <a:pt x="32112" y="69295"/>
                    <a:pt x="32112" y="69295"/>
                    <a:pt x="33802" y="69295"/>
                  </a:cubicBezTo>
                  <a:cubicBezTo>
                    <a:pt x="35492" y="69295"/>
                    <a:pt x="38873" y="69295"/>
                    <a:pt x="40563" y="69295"/>
                  </a:cubicBezTo>
                  <a:cubicBezTo>
                    <a:pt x="40563" y="69295"/>
                    <a:pt x="40563" y="69295"/>
                    <a:pt x="40563" y="72676"/>
                  </a:cubicBezTo>
                  <a:cubicBezTo>
                    <a:pt x="40563" y="74366"/>
                    <a:pt x="40563" y="74366"/>
                    <a:pt x="42253" y="76056"/>
                  </a:cubicBezTo>
                  <a:cubicBezTo>
                    <a:pt x="43943" y="77746"/>
                    <a:pt x="45633" y="79436"/>
                    <a:pt x="45633" y="79436"/>
                  </a:cubicBezTo>
                  <a:cubicBezTo>
                    <a:pt x="45633" y="81126"/>
                    <a:pt x="45633" y="81126"/>
                    <a:pt x="43943" y="81126"/>
                  </a:cubicBezTo>
                  <a:cubicBezTo>
                    <a:pt x="43943" y="82816"/>
                    <a:pt x="42253" y="84507"/>
                    <a:pt x="42253" y="86197"/>
                  </a:cubicBezTo>
                  <a:cubicBezTo>
                    <a:pt x="42253" y="89577"/>
                    <a:pt x="49014" y="103098"/>
                    <a:pt x="54084" y="103098"/>
                  </a:cubicBezTo>
                  <a:cubicBezTo>
                    <a:pt x="65915" y="103098"/>
                    <a:pt x="72676" y="98028"/>
                    <a:pt x="72676" y="89577"/>
                  </a:cubicBezTo>
                  <a:cubicBezTo>
                    <a:pt x="74366" y="89577"/>
                    <a:pt x="77746" y="87887"/>
                    <a:pt x="79436" y="84507"/>
                  </a:cubicBezTo>
                  <a:cubicBezTo>
                    <a:pt x="81126" y="82816"/>
                    <a:pt x="82816" y="81126"/>
                    <a:pt x="82816" y="79436"/>
                  </a:cubicBezTo>
                  <a:cubicBezTo>
                    <a:pt x="81126" y="77746"/>
                    <a:pt x="81126" y="76056"/>
                    <a:pt x="79436" y="74366"/>
                  </a:cubicBezTo>
                  <a:cubicBezTo>
                    <a:pt x="79436" y="74366"/>
                    <a:pt x="79436" y="74366"/>
                    <a:pt x="81126" y="74366"/>
                  </a:cubicBezTo>
                  <a:cubicBezTo>
                    <a:pt x="84507" y="69295"/>
                    <a:pt x="94647" y="59154"/>
                    <a:pt x="86197" y="52394"/>
                  </a:cubicBezTo>
                  <a:cubicBezTo>
                    <a:pt x="86197" y="50704"/>
                    <a:pt x="82816" y="50704"/>
                    <a:pt x="81126" y="50704"/>
                  </a:cubicBezTo>
                  <a:cubicBezTo>
                    <a:pt x="81126" y="52394"/>
                    <a:pt x="81126" y="52394"/>
                    <a:pt x="79436" y="52394"/>
                  </a:cubicBezTo>
                  <a:cubicBezTo>
                    <a:pt x="79436" y="49014"/>
                    <a:pt x="79436" y="47323"/>
                    <a:pt x="77746" y="45633"/>
                  </a:cubicBezTo>
                  <a:cubicBezTo>
                    <a:pt x="81126" y="45633"/>
                    <a:pt x="84507" y="43943"/>
                    <a:pt x="87887" y="45633"/>
                  </a:cubicBezTo>
                  <a:cubicBezTo>
                    <a:pt x="87887" y="45633"/>
                    <a:pt x="89577" y="45633"/>
                    <a:pt x="91267" y="43943"/>
                  </a:cubicBezTo>
                  <a:cubicBezTo>
                    <a:pt x="96338" y="42253"/>
                    <a:pt x="99718" y="35492"/>
                    <a:pt x="103098" y="32112"/>
                  </a:cubicBezTo>
                  <a:cubicBezTo>
                    <a:pt x="108169" y="40563"/>
                    <a:pt x="111549" y="49014"/>
                    <a:pt x="111549" y="60845"/>
                  </a:cubicBezTo>
                  <a:cubicBezTo>
                    <a:pt x="111549" y="87887"/>
                    <a:pt x="87887" y="111549"/>
                    <a:pt x="59154" y="111549"/>
                  </a:cubicBezTo>
                  <a:cubicBezTo>
                    <a:pt x="30422" y="111549"/>
                    <a:pt x="8450" y="87887"/>
                    <a:pt x="8450" y="60845"/>
                  </a:cubicBezTo>
                  <a:cubicBezTo>
                    <a:pt x="8450" y="32112"/>
                    <a:pt x="30422" y="10140"/>
                    <a:pt x="57464" y="845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7" name="Google Shape;137;p6"/>
            <p:cNvSpPr/>
            <p:nvPr/>
          </p:nvSpPr>
          <p:spPr>
            <a:xfrm>
              <a:off x="3978275" y="4949825"/>
              <a:ext cx="214200" cy="27000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8" name="Google Shape;138;p6"/>
            <p:cNvSpPr/>
            <p:nvPr/>
          </p:nvSpPr>
          <p:spPr>
            <a:xfrm>
              <a:off x="3978275" y="5041900"/>
              <a:ext cx="214200" cy="27000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9" name="Google Shape;139;p6"/>
            <p:cNvSpPr/>
            <p:nvPr/>
          </p:nvSpPr>
          <p:spPr>
            <a:xfrm>
              <a:off x="3978275" y="5132388"/>
              <a:ext cx="214200" cy="27000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0" name="Google Shape;140;p6"/>
            <p:cNvSpPr/>
            <p:nvPr/>
          </p:nvSpPr>
          <p:spPr>
            <a:xfrm>
              <a:off x="3978275" y="5224463"/>
              <a:ext cx="214200" cy="25500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1" name="Google Shape;141;p6"/>
            <p:cNvSpPr/>
            <p:nvPr/>
          </p:nvSpPr>
          <p:spPr>
            <a:xfrm>
              <a:off x="4630738" y="4144963"/>
              <a:ext cx="593700" cy="1862100"/>
            </a:xfrm>
            <a:custGeom>
              <a:rect b="b" l="l" r="r" t="t"/>
              <a:pathLst>
                <a:path extrusionOk="0" h="120000" w="120000">
                  <a:moveTo>
                    <a:pt x="25945" y="43919"/>
                  </a:moveTo>
                  <a:cubicBezTo>
                    <a:pt x="25945" y="56714"/>
                    <a:pt x="25945" y="56714"/>
                    <a:pt x="25945" y="56714"/>
                  </a:cubicBezTo>
                  <a:cubicBezTo>
                    <a:pt x="12972" y="56714"/>
                    <a:pt x="12972" y="56714"/>
                    <a:pt x="12972" y="56714"/>
                  </a:cubicBezTo>
                  <a:cubicBezTo>
                    <a:pt x="11891" y="56714"/>
                    <a:pt x="10810" y="57060"/>
                    <a:pt x="10810" y="57752"/>
                  </a:cubicBezTo>
                  <a:cubicBezTo>
                    <a:pt x="10810" y="120000"/>
                    <a:pt x="10810" y="120000"/>
                    <a:pt x="10810" y="120000"/>
                  </a:cubicBezTo>
                  <a:cubicBezTo>
                    <a:pt x="16216" y="120000"/>
                    <a:pt x="16216" y="120000"/>
                    <a:pt x="16216" y="120000"/>
                  </a:cubicBezTo>
                  <a:cubicBezTo>
                    <a:pt x="16216" y="58443"/>
                    <a:pt x="16216" y="58443"/>
                    <a:pt x="16216" y="58443"/>
                  </a:cubicBezTo>
                  <a:cubicBezTo>
                    <a:pt x="114594" y="58443"/>
                    <a:pt x="114594" y="58443"/>
                    <a:pt x="114594" y="58443"/>
                  </a:cubicBezTo>
                  <a:cubicBezTo>
                    <a:pt x="114594" y="120000"/>
                    <a:pt x="114594" y="120000"/>
                    <a:pt x="114594" y="120000"/>
                  </a:cubicBezTo>
                  <a:cubicBezTo>
                    <a:pt x="120000" y="120000"/>
                    <a:pt x="120000" y="120000"/>
                    <a:pt x="120000" y="120000"/>
                  </a:cubicBezTo>
                  <a:cubicBezTo>
                    <a:pt x="120000" y="57752"/>
                    <a:pt x="120000" y="57752"/>
                    <a:pt x="120000" y="57752"/>
                  </a:cubicBezTo>
                  <a:cubicBezTo>
                    <a:pt x="120000" y="57060"/>
                    <a:pt x="118918" y="56714"/>
                    <a:pt x="117837" y="56714"/>
                  </a:cubicBezTo>
                  <a:cubicBezTo>
                    <a:pt x="104864" y="56714"/>
                    <a:pt x="104864" y="56714"/>
                    <a:pt x="104864" y="56714"/>
                  </a:cubicBezTo>
                  <a:cubicBezTo>
                    <a:pt x="104864" y="43919"/>
                    <a:pt x="104864" y="43919"/>
                    <a:pt x="104864" y="43919"/>
                  </a:cubicBezTo>
                  <a:cubicBezTo>
                    <a:pt x="113513" y="41498"/>
                    <a:pt x="120000" y="37694"/>
                    <a:pt x="120000" y="33544"/>
                  </a:cubicBezTo>
                  <a:cubicBezTo>
                    <a:pt x="120000" y="26282"/>
                    <a:pt x="120000" y="26282"/>
                    <a:pt x="120000" y="26282"/>
                  </a:cubicBezTo>
                  <a:cubicBezTo>
                    <a:pt x="120000" y="20403"/>
                    <a:pt x="120000" y="20403"/>
                    <a:pt x="120000" y="20403"/>
                  </a:cubicBezTo>
                  <a:cubicBezTo>
                    <a:pt x="120000" y="11757"/>
                    <a:pt x="120000" y="11757"/>
                    <a:pt x="120000" y="11757"/>
                  </a:cubicBezTo>
                  <a:cubicBezTo>
                    <a:pt x="120000" y="9337"/>
                    <a:pt x="113513" y="7262"/>
                    <a:pt x="104864" y="7262"/>
                  </a:cubicBezTo>
                  <a:cubicBezTo>
                    <a:pt x="101621" y="7262"/>
                    <a:pt x="99459" y="7608"/>
                    <a:pt x="97297" y="8299"/>
                  </a:cubicBezTo>
                  <a:cubicBezTo>
                    <a:pt x="97297" y="6916"/>
                    <a:pt x="97297" y="6916"/>
                    <a:pt x="97297" y="6916"/>
                  </a:cubicBezTo>
                  <a:cubicBezTo>
                    <a:pt x="97297" y="4495"/>
                    <a:pt x="90810" y="2420"/>
                    <a:pt x="82162" y="2420"/>
                  </a:cubicBezTo>
                  <a:cubicBezTo>
                    <a:pt x="78918" y="2420"/>
                    <a:pt x="75675" y="2766"/>
                    <a:pt x="73513" y="3458"/>
                  </a:cubicBezTo>
                  <a:cubicBezTo>
                    <a:pt x="72432" y="1383"/>
                    <a:pt x="67027" y="0"/>
                    <a:pt x="59459" y="0"/>
                  </a:cubicBezTo>
                  <a:cubicBezTo>
                    <a:pt x="52972" y="0"/>
                    <a:pt x="47567" y="1383"/>
                    <a:pt x="46486" y="3458"/>
                  </a:cubicBezTo>
                  <a:cubicBezTo>
                    <a:pt x="43243" y="2766"/>
                    <a:pt x="40000" y="2420"/>
                    <a:pt x="36756" y="2420"/>
                  </a:cubicBezTo>
                  <a:cubicBezTo>
                    <a:pt x="29189" y="2420"/>
                    <a:pt x="22702" y="4495"/>
                    <a:pt x="22702" y="6916"/>
                  </a:cubicBezTo>
                  <a:cubicBezTo>
                    <a:pt x="22702" y="28703"/>
                    <a:pt x="22702" y="28703"/>
                    <a:pt x="22702" y="28703"/>
                  </a:cubicBezTo>
                  <a:cubicBezTo>
                    <a:pt x="28108" y="28703"/>
                    <a:pt x="28108" y="28703"/>
                    <a:pt x="28108" y="28703"/>
                  </a:cubicBezTo>
                  <a:cubicBezTo>
                    <a:pt x="28108" y="6916"/>
                    <a:pt x="28108" y="6916"/>
                    <a:pt x="28108" y="6916"/>
                  </a:cubicBezTo>
                  <a:cubicBezTo>
                    <a:pt x="28108" y="5533"/>
                    <a:pt x="32432" y="4149"/>
                    <a:pt x="36756" y="4149"/>
                  </a:cubicBezTo>
                  <a:cubicBezTo>
                    <a:pt x="42162" y="4149"/>
                    <a:pt x="45405" y="5533"/>
                    <a:pt x="45405" y="6916"/>
                  </a:cubicBezTo>
                  <a:cubicBezTo>
                    <a:pt x="45405" y="14178"/>
                    <a:pt x="45405" y="14178"/>
                    <a:pt x="45405" y="14178"/>
                  </a:cubicBezTo>
                  <a:cubicBezTo>
                    <a:pt x="45405" y="19020"/>
                    <a:pt x="45405" y="19020"/>
                    <a:pt x="45405" y="19020"/>
                  </a:cubicBezTo>
                  <a:cubicBezTo>
                    <a:pt x="50810" y="19020"/>
                    <a:pt x="50810" y="19020"/>
                    <a:pt x="50810" y="19020"/>
                  </a:cubicBezTo>
                  <a:cubicBezTo>
                    <a:pt x="50810" y="14178"/>
                    <a:pt x="50810" y="14178"/>
                    <a:pt x="50810" y="14178"/>
                  </a:cubicBezTo>
                  <a:cubicBezTo>
                    <a:pt x="50810" y="6916"/>
                    <a:pt x="50810" y="6916"/>
                    <a:pt x="50810" y="6916"/>
                  </a:cubicBezTo>
                  <a:cubicBezTo>
                    <a:pt x="50810" y="4495"/>
                    <a:pt x="50810" y="4495"/>
                    <a:pt x="50810" y="4495"/>
                  </a:cubicBezTo>
                  <a:cubicBezTo>
                    <a:pt x="50810" y="3112"/>
                    <a:pt x="55135" y="1729"/>
                    <a:pt x="59459" y="1729"/>
                  </a:cubicBezTo>
                  <a:cubicBezTo>
                    <a:pt x="64864" y="1729"/>
                    <a:pt x="68108" y="3112"/>
                    <a:pt x="68108" y="4495"/>
                  </a:cubicBezTo>
                  <a:cubicBezTo>
                    <a:pt x="68108" y="6916"/>
                    <a:pt x="68108" y="6916"/>
                    <a:pt x="68108" y="6916"/>
                  </a:cubicBezTo>
                  <a:cubicBezTo>
                    <a:pt x="68108" y="14178"/>
                    <a:pt x="68108" y="14178"/>
                    <a:pt x="68108" y="14178"/>
                  </a:cubicBezTo>
                  <a:cubicBezTo>
                    <a:pt x="68108" y="19020"/>
                    <a:pt x="68108" y="19020"/>
                    <a:pt x="68108" y="19020"/>
                  </a:cubicBezTo>
                  <a:cubicBezTo>
                    <a:pt x="73513" y="19020"/>
                    <a:pt x="73513" y="19020"/>
                    <a:pt x="73513" y="19020"/>
                  </a:cubicBezTo>
                  <a:cubicBezTo>
                    <a:pt x="73513" y="14178"/>
                    <a:pt x="73513" y="14178"/>
                    <a:pt x="73513" y="14178"/>
                  </a:cubicBezTo>
                  <a:cubicBezTo>
                    <a:pt x="73513" y="6916"/>
                    <a:pt x="73513" y="6916"/>
                    <a:pt x="73513" y="6916"/>
                  </a:cubicBezTo>
                  <a:cubicBezTo>
                    <a:pt x="73513" y="5533"/>
                    <a:pt x="77837" y="4149"/>
                    <a:pt x="82162" y="4149"/>
                  </a:cubicBezTo>
                  <a:cubicBezTo>
                    <a:pt x="87567" y="4149"/>
                    <a:pt x="90810" y="5533"/>
                    <a:pt x="90810" y="6916"/>
                  </a:cubicBezTo>
                  <a:cubicBezTo>
                    <a:pt x="90810" y="11757"/>
                    <a:pt x="90810" y="11757"/>
                    <a:pt x="90810" y="11757"/>
                  </a:cubicBezTo>
                  <a:cubicBezTo>
                    <a:pt x="90810" y="19020"/>
                    <a:pt x="90810" y="19020"/>
                    <a:pt x="90810" y="19020"/>
                  </a:cubicBezTo>
                  <a:cubicBezTo>
                    <a:pt x="90810" y="21440"/>
                    <a:pt x="90810" y="21440"/>
                    <a:pt x="90810" y="21440"/>
                  </a:cubicBezTo>
                  <a:cubicBezTo>
                    <a:pt x="97297" y="21440"/>
                    <a:pt x="97297" y="21440"/>
                    <a:pt x="97297" y="21440"/>
                  </a:cubicBezTo>
                  <a:cubicBezTo>
                    <a:pt x="97297" y="19020"/>
                    <a:pt x="97297" y="19020"/>
                    <a:pt x="97297" y="19020"/>
                  </a:cubicBezTo>
                  <a:cubicBezTo>
                    <a:pt x="97297" y="11757"/>
                    <a:pt x="97297" y="11757"/>
                    <a:pt x="97297" y="11757"/>
                  </a:cubicBezTo>
                  <a:cubicBezTo>
                    <a:pt x="97297" y="10374"/>
                    <a:pt x="100540" y="8991"/>
                    <a:pt x="104864" y="8991"/>
                  </a:cubicBezTo>
                  <a:cubicBezTo>
                    <a:pt x="110270" y="8991"/>
                    <a:pt x="113513" y="10374"/>
                    <a:pt x="113513" y="11757"/>
                  </a:cubicBezTo>
                  <a:cubicBezTo>
                    <a:pt x="113513" y="20403"/>
                    <a:pt x="113513" y="20403"/>
                    <a:pt x="113513" y="20403"/>
                  </a:cubicBezTo>
                  <a:cubicBezTo>
                    <a:pt x="113513" y="26282"/>
                    <a:pt x="113513" y="26282"/>
                    <a:pt x="113513" y="26282"/>
                  </a:cubicBezTo>
                  <a:cubicBezTo>
                    <a:pt x="113513" y="33544"/>
                    <a:pt x="113513" y="33544"/>
                    <a:pt x="113513" y="33544"/>
                  </a:cubicBezTo>
                  <a:cubicBezTo>
                    <a:pt x="113513" y="37348"/>
                    <a:pt x="108108" y="40806"/>
                    <a:pt x="98378" y="42881"/>
                  </a:cubicBezTo>
                  <a:cubicBezTo>
                    <a:pt x="98378" y="43919"/>
                    <a:pt x="98378" y="43919"/>
                    <a:pt x="98378" y="43919"/>
                  </a:cubicBezTo>
                  <a:cubicBezTo>
                    <a:pt x="98378" y="44956"/>
                    <a:pt x="98378" y="44956"/>
                    <a:pt x="98378" y="44956"/>
                  </a:cubicBezTo>
                  <a:cubicBezTo>
                    <a:pt x="98378" y="56714"/>
                    <a:pt x="98378" y="56714"/>
                    <a:pt x="98378" y="56714"/>
                  </a:cubicBezTo>
                  <a:cubicBezTo>
                    <a:pt x="32432" y="56714"/>
                    <a:pt x="32432" y="56714"/>
                    <a:pt x="32432" y="56714"/>
                  </a:cubicBezTo>
                  <a:cubicBezTo>
                    <a:pt x="32432" y="44956"/>
                    <a:pt x="32432" y="44956"/>
                    <a:pt x="32432" y="44956"/>
                  </a:cubicBezTo>
                  <a:cubicBezTo>
                    <a:pt x="32432" y="44265"/>
                    <a:pt x="32432" y="44265"/>
                    <a:pt x="32432" y="44265"/>
                  </a:cubicBezTo>
                  <a:cubicBezTo>
                    <a:pt x="32432" y="42881"/>
                    <a:pt x="32432" y="42881"/>
                    <a:pt x="32432" y="42881"/>
                  </a:cubicBezTo>
                  <a:cubicBezTo>
                    <a:pt x="16216" y="39769"/>
                    <a:pt x="5405" y="34582"/>
                    <a:pt x="5405" y="31123"/>
                  </a:cubicBezTo>
                  <a:cubicBezTo>
                    <a:pt x="5405" y="22478"/>
                    <a:pt x="5405" y="22478"/>
                    <a:pt x="5405" y="22478"/>
                  </a:cubicBezTo>
                  <a:cubicBezTo>
                    <a:pt x="0" y="22478"/>
                    <a:pt x="0" y="22478"/>
                    <a:pt x="0" y="22478"/>
                  </a:cubicBezTo>
                  <a:cubicBezTo>
                    <a:pt x="0" y="31123"/>
                    <a:pt x="0" y="31123"/>
                    <a:pt x="0" y="31123"/>
                  </a:cubicBezTo>
                  <a:cubicBezTo>
                    <a:pt x="0" y="34582"/>
                    <a:pt x="10810" y="40461"/>
                    <a:pt x="25945" y="43919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+ 3 columns">
  <p:cSld name="TITLE_AND_TWO_COLUMNS_1">
    <p:spTree>
      <p:nvGrpSpPr>
        <p:cNvPr id="142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p7"/>
          <p:cNvSpPr/>
          <p:nvPr/>
        </p:nvSpPr>
        <p:spPr>
          <a:xfrm>
            <a:off x="8808000" y="2208279"/>
            <a:ext cx="336000" cy="7272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4" name="Google Shape;144;p7"/>
          <p:cNvSpPr/>
          <p:nvPr/>
        </p:nvSpPr>
        <p:spPr>
          <a:xfrm>
            <a:off x="0" y="0"/>
            <a:ext cx="6096000" cy="51435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5" name="Google Shape;145;p7"/>
          <p:cNvSpPr txBox="1"/>
          <p:nvPr>
            <p:ph type="title"/>
          </p:nvPr>
        </p:nvSpPr>
        <p:spPr>
          <a:xfrm>
            <a:off x="457200" y="586975"/>
            <a:ext cx="5138700" cy="857400"/>
          </a:xfrm>
          <a:prstGeom prst="rect">
            <a:avLst/>
          </a:prstGeom>
        </p:spPr>
        <p:txBody>
          <a:bodyPr anchorCtr="0" anchor="b" bIns="91425" lIns="91425" spcFirstLastPara="1" rIns="91425" wrap="square" tIns="91425"/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146" name="Google Shape;146;p7"/>
          <p:cNvSpPr txBox="1"/>
          <p:nvPr>
            <p:ph idx="1" type="body"/>
          </p:nvPr>
        </p:nvSpPr>
        <p:spPr>
          <a:xfrm>
            <a:off x="457200" y="1661575"/>
            <a:ext cx="1656300" cy="30552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04800" lvl="0" marL="457200" rtl="0">
              <a:spcBef>
                <a:spcPts val="600"/>
              </a:spcBef>
              <a:spcAft>
                <a:spcPts val="0"/>
              </a:spcAft>
              <a:buSzPts val="1200"/>
              <a:buChar char="▹"/>
              <a:defRPr sz="1200"/>
            </a:lvl1pPr>
            <a:lvl2pPr indent="-304800" lvl="1" marL="914400" rtl="0">
              <a:spcBef>
                <a:spcPts val="0"/>
              </a:spcBef>
              <a:spcAft>
                <a:spcPts val="0"/>
              </a:spcAft>
              <a:buSzPts val="1200"/>
              <a:buChar char="￭"/>
              <a:defRPr sz="1200"/>
            </a:lvl2pPr>
            <a:lvl3pPr indent="-304800" lvl="2" marL="1371600" rtl="0">
              <a:spcBef>
                <a:spcPts val="0"/>
              </a:spcBef>
              <a:spcAft>
                <a:spcPts val="0"/>
              </a:spcAft>
              <a:buSzPts val="1200"/>
              <a:buChar char="⬝"/>
              <a:defRPr sz="1200"/>
            </a:lvl3pPr>
            <a:lvl4pPr indent="-304800" lvl="3" marL="18288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147" name="Google Shape;147;p7"/>
          <p:cNvSpPr txBox="1"/>
          <p:nvPr>
            <p:ph idx="2" type="body"/>
          </p:nvPr>
        </p:nvSpPr>
        <p:spPr>
          <a:xfrm>
            <a:off x="2198350" y="1661575"/>
            <a:ext cx="1656300" cy="30552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04800" lvl="0" marL="457200" rtl="0">
              <a:spcBef>
                <a:spcPts val="600"/>
              </a:spcBef>
              <a:spcAft>
                <a:spcPts val="0"/>
              </a:spcAft>
              <a:buSzPts val="1200"/>
              <a:buChar char="▹"/>
              <a:defRPr sz="1200"/>
            </a:lvl1pPr>
            <a:lvl2pPr indent="-304800" lvl="1" marL="914400" rtl="0">
              <a:spcBef>
                <a:spcPts val="0"/>
              </a:spcBef>
              <a:spcAft>
                <a:spcPts val="0"/>
              </a:spcAft>
              <a:buSzPts val="1200"/>
              <a:buChar char="￭"/>
              <a:defRPr sz="1200"/>
            </a:lvl2pPr>
            <a:lvl3pPr indent="-304800" lvl="2" marL="1371600" rtl="0">
              <a:spcBef>
                <a:spcPts val="0"/>
              </a:spcBef>
              <a:spcAft>
                <a:spcPts val="0"/>
              </a:spcAft>
              <a:buSzPts val="1200"/>
              <a:buChar char="⬝"/>
              <a:defRPr sz="1200"/>
            </a:lvl3pPr>
            <a:lvl4pPr indent="-304800" lvl="3" marL="18288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148" name="Google Shape;148;p7"/>
          <p:cNvSpPr txBox="1"/>
          <p:nvPr>
            <p:ph idx="3" type="body"/>
          </p:nvPr>
        </p:nvSpPr>
        <p:spPr>
          <a:xfrm>
            <a:off x="3939500" y="1661575"/>
            <a:ext cx="1656300" cy="30552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04800" lvl="0" marL="457200" rtl="0">
              <a:spcBef>
                <a:spcPts val="600"/>
              </a:spcBef>
              <a:spcAft>
                <a:spcPts val="0"/>
              </a:spcAft>
              <a:buSzPts val="1200"/>
              <a:buChar char="▹"/>
              <a:defRPr sz="1200"/>
            </a:lvl1pPr>
            <a:lvl2pPr indent="-304800" lvl="1" marL="914400" rtl="0">
              <a:spcBef>
                <a:spcPts val="0"/>
              </a:spcBef>
              <a:spcAft>
                <a:spcPts val="0"/>
              </a:spcAft>
              <a:buSzPts val="1200"/>
              <a:buChar char="￭"/>
              <a:defRPr sz="1200"/>
            </a:lvl2pPr>
            <a:lvl3pPr indent="-304800" lvl="2" marL="1371600" rtl="0">
              <a:spcBef>
                <a:spcPts val="0"/>
              </a:spcBef>
              <a:spcAft>
                <a:spcPts val="0"/>
              </a:spcAft>
              <a:buSzPts val="1200"/>
              <a:buChar char="⬝"/>
              <a:defRPr sz="1200"/>
            </a:lvl3pPr>
            <a:lvl4pPr indent="-304800" lvl="3" marL="18288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149" name="Google Shape;149;p7"/>
          <p:cNvSpPr txBox="1"/>
          <p:nvPr>
            <p:ph idx="12" type="sldNum"/>
          </p:nvPr>
        </p:nvSpPr>
        <p:spPr>
          <a:xfrm>
            <a:off x="8808000" y="2208175"/>
            <a:ext cx="336000" cy="727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grpSp>
        <p:nvGrpSpPr>
          <p:cNvPr id="150" name="Google Shape;150;p7"/>
          <p:cNvGrpSpPr/>
          <p:nvPr/>
        </p:nvGrpSpPr>
        <p:grpSpPr>
          <a:xfrm>
            <a:off x="6405913" y="-12"/>
            <a:ext cx="2347900" cy="2270150"/>
            <a:chOff x="6545263" y="855663"/>
            <a:chExt cx="2347900" cy="2270150"/>
          </a:xfrm>
        </p:grpSpPr>
        <p:sp>
          <p:nvSpPr>
            <p:cNvPr id="151" name="Google Shape;151;p7"/>
            <p:cNvSpPr/>
            <p:nvPr/>
          </p:nvSpPr>
          <p:spPr>
            <a:xfrm>
              <a:off x="6913563" y="2535238"/>
              <a:ext cx="176100" cy="27000"/>
            </a:xfrm>
            <a:custGeom>
              <a:rect b="b" l="l" r="r" t="t"/>
              <a:pathLst>
                <a:path extrusionOk="0" h="120000" w="120000">
                  <a:moveTo>
                    <a:pt x="112727" y="0"/>
                  </a:moveTo>
                  <a:cubicBezTo>
                    <a:pt x="7272" y="0"/>
                    <a:pt x="7272" y="0"/>
                    <a:pt x="7272" y="0"/>
                  </a:cubicBezTo>
                  <a:cubicBezTo>
                    <a:pt x="3636" y="0"/>
                    <a:pt x="0" y="24000"/>
                    <a:pt x="0" y="48000"/>
                  </a:cubicBezTo>
                  <a:cubicBezTo>
                    <a:pt x="0" y="72000"/>
                    <a:pt x="3636" y="120000"/>
                    <a:pt x="7272" y="120000"/>
                  </a:cubicBezTo>
                  <a:cubicBezTo>
                    <a:pt x="112727" y="120000"/>
                    <a:pt x="112727" y="120000"/>
                    <a:pt x="112727" y="120000"/>
                  </a:cubicBezTo>
                  <a:cubicBezTo>
                    <a:pt x="116363" y="120000"/>
                    <a:pt x="120000" y="72000"/>
                    <a:pt x="120000" y="48000"/>
                  </a:cubicBezTo>
                  <a:cubicBezTo>
                    <a:pt x="120000" y="24000"/>
                    <a:pt x="116363" y="0"/>
                    <a:pt x="11272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2" name="Google Shape;152;p7"/>
            <p:cNvSpPr/>
            <p:nvPr/>
          </p:nvSpPr>
          <p:spPr>
            <a:xfrm>
              <a:off x="6913563" y="2636838"/>
              <a:ext cx="176100" cy="27000"/>
            </a:xfrm>
            <a:custGeom>
              <a:rect b="b" l="l" r="r" t="t"/>
              <a:pathLst>
                <a:path extrusionOk="0" h="120000" w="120000">
                  <a:moveTo>
                    <a:pt x="112727" y="0"/>
                  </a:moveTo>
                  <a:cubicBezTo>
                    <a:pt x="7272" y="0"/>
                    <a:pt x="7272" y="0"/>
                    <a:pt x="7272" y="0"/>
                  </a:cubicBezTo>
                  <a:cubicBezTo>
                    <a:pt x="3636" y="0"/>
                    <a:pt x="0" y="24000"/>
                    <a:pt x="0" y="48000"/>
                  </a:cubicBezTo>
                  <a:cubicBezTo>
                    <a:pt x="0" y="96000"/>
                    <a:pt x="3636" y="120000"/>
                    <a:pt x="7272" y="120000"/>
                  </a:cubicBezTo>
                  <a:cubicBezTo>
                    <a:pt x="112727" y="120000"/>
                    <a:pt x="112727" y="120000"/>
                    <a:pt x="112727" y="120000"/>
                  </a:cubicBezTo>
                  <a:cubicBezTo>
                    <a:pt x="116363" y="120000"/>
                    <a:pt x="120000" y="96000"/>
                    <a:pt x="120000" y="48000"/>
                  </a:cubicBezTo>
                  <a:cubicBezTo>
                    <a:pt x="120000" y="24000"/>
                    <a:pt x="116363" y="0"/>
                    <a:pt x="11272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3" name="Google Shape;153;p7"/>
            <p:cNvSpPr/>
            <p:nvPr/>
          </p:nvSpPr>
          <p:spPr>
            <a:xfrm>
              <a:off x="6721475" y="2084388"/>
              <a:ext cx="1112700" cy="960300"/>
            </a:xfrm>
            <a:custGeom>
              <a:rect b="b" l="l" r="r" t="t"/>
              <a:pathLst>
                <a:path extrusionOk="0" h="120000" w="120000">
                  <a:moveTo>
                    <a:pt x="0" y="1340"/>
                  </a:moveTo>
                  <a:cubicBezTo>
                    <a:pt x="0" y="2011"/>
                    <a:pt x="0" y="2011"/>
                    <a:pt x="0" y="2011"/>
                  </a:cubicBezTo>
                  <a:cubicBezTo>
                    <a:pt x="0" y="2011"/>
                    <a:pt x="0" y="2681"/>
                    <a:pt x="0" y="2681"/>
                  </a:cubicBezTo>
                  <a:cubicBezTo>
                    <a:pt x="0" y="118659"/>
                    <a:pt x="0" y="118659"/>
                    <a:pt x="0" y="118659"/>
                  </a:cubicBezTo>
                  <a:cubicBezTo>
                    <a:pt x="0" y="119329"/>
                    <a:pt x="576" y="120000"/>
                    <a:pt x="1153" y="120000"/>
                  </a:cubicBezTo>
                  <a:cubicBezTo>
                    <a:pt x="118269" y="120000"/>
                    <a:pt x="118269" y="120000"/>
                    <a:pt x="118269" y="120000"/>
                  </a:cubicBezTo>
                  <a:cubicBezTo>
                    <a:pt x="118846" y="120000"/>
                    <a:pt x="120000" y="119329"/>
                    <a:pt x="120000" y="118659"/>
                  </a:cubicBezTo>
                  <a:cubicBezTo>
                    <a:pt x="120000" y="2011"/>
                    <a:pt x="120000" y="2011"/>
                    <a:pt x="120000" y="2011"/>
                  </a:cubicBezTo>
                  <a:cubicBezTo>
                    <a:pt x="120000" y="670"/>
                    <a:pt x="118846" y="0"/>
                    <a:pt x="118269" y="0"/>
                  </a:cubicBezTo>
                  <a:cubicBezTo>
                    <a:pt x="40961" y="0"/>
                    <a:pt x="40961" y="0"/>
                    <a:pt x="40961" y="0"/>
                  </a:cubicBezTo>
                  <a:cubicBezTo>
                    <a:pt x="40961" y="3351"/>
                    <a:pt x="40961" y="3351"/>
                    <a:pt x="40961" y="3351"/>
                  </a:cubicBezTo>
                  <a:cubicBezTo>
                    <a:pt x="117115" y="3351"/>
                    <a:pt x="117115" y="3351"/>
                    <a:pt x="117115" y="3351"/>
                  </a:cubicBezTo>
                  <a:cubicBezTo>
                    <a:pt x="117115" y="116648"/>
                    <a:pt x="117115" y="116648"/>
                    <a:pt x="117115" y="116648"/>
                  </a:cubicBezTo>
                  <a:cubicBezTo>
                    <a:pt x="2884" y="116648"/>
                    <a:pt x="2884" y="116648"/>
                    <a:pt x="2884" y="116648"/>
                  </a:cubicBezTo>
                  <a:cubicBezTo>
                    <a:pt x="2884" y="3351"/>
                    <a:pt x="2884" y="3351"/>
                    <a:pt x="2884" y="3351"/>
                  </a:cubicBezTo>
                  <a:cubicBezTo>
                    <a:pt x="24230" y="3351"/>
                    <a:pt x="24230" y="3351"/>
                    <a:pt x="24230" y="3351"/>
                  </a:cubicBezTo>
                  <a:cubicBezTo>
                    <a:pt x="24230" y="0"/>
                    <a:pt x="24230" y="0"/>
                    <a:pt x="24230" y="0"/>
                  </a:cubicBezTo>
                  <a:cubicBezTo>
                    <a:pt x="1730" y="0"/>
                    <a:pt x="1730" y="0"/>
                    <a:pt x="1730" y="0"/>
                  </a:cubicBezTo>
                  <a:cubicBezTo>
                    <a:pt x="1153" y="0"/>
                    <a:pt x="576" y="670"/>
                    <a:pt x="0" y="134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4" name="Google Shape;154;p7"/>
            <p:cNvSpPr/>
            <p:nvPr/>
          </p:nvSpPr>
          <p:spPr>
            <a:xfrm>
              <a:off x="6913563" y="2740025"/>
              <a:ext cx="176100" cy="27000"/>
            </a:xfrm>
            <a:custGeom>
              <a:rect b="b" l="l" r="r" t="t"/>
              <a:pathLst>
                <a:path extrusionOk="0" h="120000" w="120000">
                  <a:moveTo>
                    <a:pt x="112727" y="0"/>
                  </a:moveTo>
                  <a:cubicBezTo>
                    <a:pt x="7272" y="0"/>
                    <a:pt x="7272" y="0"/>
                    <a:pt x="7272" y="0"/>
                  </a:cubicBezTo>
                  <a:cubicBezTo>
                    <a:pt x="3636" y="0"/>
                    <a:pt x="0" y="24000"/>
                    <a:pt x="0" y="72000"/>
                  </a:cubicBezTo>
                  <a:cubicBezTo>
                    <a:pt x="0" y="96000"/>
                    <a:pt x="3636" y="120000"/>
                    <a:pt x="7272" y="120000"/>
                  </a:cubicBezTo>
                  <a:cubicBezTo>
                    <a:pt x="112727" y="120000"/>
                    <a:pt x="112727" y="120000"/>
                    <a:pt x="112727" y="120000"/>
                  </a:cubicBezTo>
                  <a:cubicBezTo>
                    <a:pt x="116363" y="120000"/>
                    <a:pt x="120000" y="96000"/>
                    <a:pt x="120000" y="72000"/>
                  </a:cubicBezTo>
                  <a:cubicBezTo>
                    <a:pt x="120000" y="24000"/>
                    <a:pt x="116363" y="0"/>
                    <a:pt x="11272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5" name="Google Shape;155;p7"/>
            <p:cNvSpPr/>
            <p:nvPr/>
          </p:nvSpPr>
          <p:spPr>
            <a:xfrm>
              <a:off x="7854950" y="2519363"/>
              <a:ext cx="96900" cy="96900"/>
            </a:xfrm>
            <a:custGeom>
              <a:rect b="b" l="l" r="r" t="t"/>
              <a:pathLst>
                <a:path extrusionOk="0" h="120000" w="120000">
                  <a:moveTo>
                    <a:pt x="120000" y="60000"/>
                  </a:moveTo>
                  <a:cubicBezTo>
                    <a:pt x="120000" y="26666"/>
                    <a:pt x="93333" y="0"/>
                    <a:pt x="60000" y="0"/>
                  </a:cubicBezTo>
                  <a:cubicBezTo>
                    <a:pt x="26666" y="0"/>
                    <a:pt x="0" y="26666"/>
                    <a:pt x="0" y="60000"/>
                  </a:cubicBezTo>
                  <a:cubicBezTo>
                    <a:pt x="0" y="93333"/>
                    <a:pt x="26666" y="120000"/>
                    <a:pt x="60000" y="120000"/>
                  </a:cubicBezTo>
                  <a:cubicBezTo>
                    <a:pt x="93333" y="120000"/>
                    <a:pt x="120000" y="93333"/>
                    <a:pt x="120000" y="60000"/>
                  </a:cubicBezTo>
                  <a:close/>
                  <a:moveTo>
                    <a:pt x="33333" y="60000"/>
                  </a:moveTo>
                  <a:cubicBezTo>
                    <a:pt x="33333" y="46666"/>
                    <a:pt x="46666" y="33333"/>
                    <a:pt x="60000" y="33333"/>
                  </a:cubicBezTo>
                  <a:cubicBezTo>
                    <a:pt x="80000" y="33333"/>
                    <a:pt x="86666" y="46666"/>
                    <a:pt x="86666" y="60000"/>
                  </a:cubicBezTo>
                  <a:cubicBezTo>
                    <a:pt x="86666" y="73333"/>
                    <a:pt x="80000" y="86666"/>
                    <a:pt x="60000" y="86666"/>
                  </a:cubicBezTo>
                  <a:cubicBezTo>
                    <a:pt x="46666" y="86666"/>
                    <a:pt x="33333" y="73333"/>
                    <a:pt x="33333" y="6000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6" name="Google Shape;156;p7"/>
            <p:cNvSpPr/>
            <p:nvPr/>
          </p:nvSpPr>
          <p:spPr>
            <a:xfrm>
              <a:off x="6635750" y="2417763"/>
              <a:ext cx="27000" cy="300000"/>
            </a:xfrm>
            <a:custGeom>
              <a:rect b="b" l="l" r="r" t="t"/>
              <a:pathLst>
                <a:path extrusionOk="0" h="120000" w="120000">
                  <a:moveTo>
                    <a:pt x="0" y="6428"/>
                  </a:moveTo>
                  <a:cubicBezTo>
                    <a:pt x="0" y="113571"/>
                    <a:pt x="0" y="113571"/>
                    <a:pt x="0" y="113571"/>
                  </a:cubicBezTo>
                  <a:cubicBezTo>
                    <a:pt x="0" y="115714"/>
                    <a:pt x="24000" y="119999"/>
                    <a:pt x="48000" y="119999"/>
                  </a:cubicBezTo>
                  <a:cubicBezTo>
                    <a:pt x="72000" y="119999"/>
                    <a:pt x="120000" y="115714"/>
                    <a:pt x="120000" y="113571"/>
                  </a:cubicBezTo>
                  <a:cubicBezTo>
                    <a:pt x="120000" y="6428"/>
                    <a:pt x="120000" y="6428"/>
                    <a:pt x="120000" y="6428"/>
                  </a:cubicBezTo>
                  <a:cubicBezTo>
                    <a:pt x="120000" y="2142"/>
                    <a:pt x="72000" y="0"/>
                    <a:pt x="48000" y="0"/>
                  </a:cubicBezTo>
                  <a:cubicBezTo>
                    <a:pt x="24000" y="0"/>
                    <a:pt x="0" y="2142"/>
                    <a:pt x="0" y="642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7" name="Google Shape;157;p7"/>
            <p:cNvSpPr/>
            <p:nvPr/>
          </p:nvSpPr>
          <p:spPr>
            <a:xfrm>
              <a:off x="7218363" y="2325688"/>
              <a:ext cx="444600" cy="441300"/>
            </a:xfrm>
            <a:custGeom>
              <a:rect b="b" l="l" r="r" t="t"/>
              <a:pathLst>
                <a:path extrusionOk="0" h="120000" w="120000">
                  <a:moveTo>
                    <a:pt x="89638" y="112682"/>
                  </a:moveTo>
                  <a:cubicBezTo>
                    <a:pt x="89638" y="112682"/>
                    <a:pt x="89638" y="112682"/>
                    <a:pt x="89638" y="112682"/>
                  </a:cubicBezTo>
                  <a:cubicBezTo>
                    <a:pt x="89638" y="112682"/>
                    <a:pt x="89638" y="112682"/>
                    <a:pt x="89638" y="112682"/>
                  </a:cubicBezTo>
                  <a:cubicBezTo>
                    <a:pt x="106987" y="100975"/>
                    <a:pt x="119999" y="81951"/>
                    <a:pt x="119999" y="60000"/>
                  </a:cubicBezTo>
                  <a:cubicBezTo>
                    <a:pt x="119999" y="26341"/>
                    <a:pt x="92530" y="0"/>
                    <a:pt x="59277" y="0"/>
                  </a:cubicBezTo>
                  <a:cubicBezTo>
                    <a:pt x="56385" y="0"/>
                    <a:pt x="53493" y="0"/>
                    <a:pt x="50602" y="1463"/>
                  </a:cubicBezTo>
                  <a:cubicBezTo>
                    <a:pt x="50602" y="1463"/>
                    <a:pt x="50602" y="1463"/>
                    <a:pt x="50602" y="1463"/>
                  </a:cubicBezTo>
                  <a:cubicBezTo>
                    <a:pt x="50602" y="1463"/>
                    <a:pt x="50602" y="1463"/>
                    <a:pt x="50602" y="1463"/>
                  </a:cubicBezTo>
                  <a:cubicBezTo>
                    <a:pt x="21686" y="5853"/>
                    <a:pt x="0" y="30731"/>
                    <a:pt x="0" y="60000"/>
                  </a:cubicBezTo>
                  <a:cubicBezTo>
                    <a:pt x="0" y="93658"/>
                    <a:pt x="27469" y="120000"/>
                    <a:pt x="59277" y="120000"/>
                  </a:cubicBezTo>
                  <a:cubicBezTo>
                    <a:pt x="70843" y="120000"/>
                    <a:pt x="80963" y="117073"/>
                    <a:pt x="89638" y="112682"/>
                  </a:cubicBezTo>
                  <a:close/>
                  <a:moveTo>
                    <a:pt x="59277" y="7317"/>
                  </a:moveTo>
                  <a:cubicBezTo>
                    <a:pt x="88192" y="7317"/>
                    <a:pt x="112771" y="30731"/>
                    <a:pt x="112771" y="60000"/>
                  </a:cubicBezTo>
                  <a:cubicBezTo>
                    <a:pt x="112771" y="79024"/>
                    <a:pt x="102650" y="95121"/>
                    <a:pt x="88192" y="103902"/>
                  </a:cubicBezTo>
                  <a:cubicBezTo>
                    <a:pt x="63614" y="58536"/>
                    <a:pt x="63614" y="58536"/>
                    <a:pt x="63614" y="58536"/>
                  </a:cubicBezTo>
                  <a:cubicBezTo>
                    <a:pt x="54939" y="7317"/>
                    <a:pt x="54939" y="7317"/>
                    <a:pt x="54939" y="7317"/>
                  </a:cubicBezTo>
                  <a:cubicBezTo>
                    <a:pt x="56385" y="7317"/>
                    <a:pt x="57831" y="7317"/>
                    <a:pt x="59277" y="7317"/>
                  </a:cubicBezTo>
                  <a:close/>
                  <a:moveTo>
                    <a:pt x="47710" y="8780"/>
                  </a:moveTo>
                  <a:cubicBezTo>
                    <a:pt x="56385" y="57073"/>
                    <a:pt x="56385" y="57073"/>
                    <a:pt x="56385" y="57073"/>
                  </a:cubicBezTo>
                  <a:cubicBezTo>
                    <a:pt x="7228" y="57073"/>
                    <a:pt x="7228" y="57073"/>
                    <a:pt x="7228" y="57073"/>
                  </a:cubicBezTo>
                  <a:cubicBezTo>
                    <a:pt x="10120" y="33658"/>
                    <a:pt x="26024" y="14634"/>
                    <a:pt x="47710" y="8780"/>
                  </a:cubicBezTo>
                  <a:close/>
                  <a:moveTo>
                    <a:pt x="7228" y="64390"/>
                  </a:moveTo>
                  <a:cubicBezTo>
                    <a:pt x="57831" y="64390"/>
                    <a:pt x="57831" y="64390"/>
                    <a:pt x="57831" y="64390"/>
                  </a:cubicBezTo>
                  <a:cubicBezTo>
                    <a:pt x="82409" y="108292"/>
                    <a:pt x="82409" y="108292"/>
                    <a:pt x="82409" y="108292"/>
                  </a:cubicBezTo>
                  <a:cubicBezTo>
                    <a:pt x="75180" y="111219"/>
                    <a:pt x="67951" y="112682"/>
                    <a:pt x="59277" y="112682"/>
                  </a:cubicBezTo>
                  <a:cubicBezTo>
                    <a:pt x="31807" y="112682"/>
                    <a:pt x="10120" y="90731"/>
                    <a:pt x="7228" y="6439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8" name="Google Shape;158;p7"/>
            <p:cNvSpPr/>
            <p:nvPr/>
          </p:nvSpPr>
          <p:spPr>
            <a:xfrm>
              <a:off x="6550025" y="2005013"/>
              <a:ext cx="1465200" cy="1120800"/>
            </a:xfrm>
            <a:custGeom>
              <a:rect b="b" l="l" r="r" t="t"/>
              <a:pathLst>
                <a:path extrusionOk="0" h="120000" w="120000">
                  <a:moveTo>
                    <a:pt x="110364" y="0"/>
                  </a:moveTo>
                  <a:cubicBezTo>
                    <a:pt x="45109" y="0"/>
                    <a:pt x="45109" y="0"/>
                    <a:pt x="45109" y="0"/>
                  </a:cubicBezTo>
                  <a:cubicBezTo>
                    <a:pt x="45109" y="2870"/>
                    <a:pt x="45109" y="2870"/>
                    <a:pt x="45109" y="2870"/>
                  </a:cubicBezTo>
                  <a:cubicBezTo>
                    <a:pt x="110364" y="2870"/>
                    <a:pt x="110364" y="2870"/>
                    <a:pt x="110364" y="2870"/>
                  </a:cubicBezTo>
                  <a:cubicBezTo>
                    <a:pt x="114306" y="2870"/>
                    <a:pt x="117810" y="7464"/>
                    <a:pt x="117810" y="12631"/>
                  </a:cubicBezTo>
                  <a:cubicBezTo>
                    <a:pt x="117810" y="107942"/>
                    <a:pt x="117810" y="107942"/>
                    <a:pt x="117810" y="107942"/>
                  </a:cubicBezTo>
                  <a:cubicBezTo>
                    <a:pt x="117810" y="113110"/>
                    <a:pt x="114306" y="117129"/>
                    <a:pt x="110364" y="117129"/>
                  </a:cubicBezTo>
                  <a:cubicBezTo>
                    <a:pt x="9635" y="117129"/>
                    <a:pt x="9635" y="117129"/>
                    <a:pt x="9635" y="117129"/>
                  </a:cubicBezTo>
                  <a:cubicBezTo>
                    <a:pt x="5693" y="117129"/>
                    <a:pt x="2189" y="113110"/>
                    <a:pt x="2189" y="107942"/>
                  </a:cubicBezTo>
                  <a:cubicBezTo>
                    <a:pt x="2627" y="12631"/>
                    <a:pt x="2627" y="12631"/>
                    <a:pt x="2627" y="12631"/>
                  </a:cubicBezTo>
                  <a:cubicBezTo>
                    <a:pt x="2627" y="7464"/>
                    <a:pt x="5693" y="2870"/>
                    <a:pt x="9635" y="2870"/>
                  </a:cubicBezTo>
                  <a:cubicBezTo>
                    <a:pt x="24525" y="2870"/>
                    <a:pt x="24525" y="2870"/>
                    <a:pt x="24525" y="2870"/>
                  </a:cubicBezTo>
                  <a:cubicBezTo>
                    <a:pt x="23649" y="2296"/>
                    <a:pt x="22773" y="1722"/>
                    <a:pt x="22335" y="0"/>
                  </a:cubicBezTo>
                  <a:cubicBezTo>
                    <a:pt x="9635" y="0"/>
                    <a:pt x="9635" y="0"/>
                    <a:pt x="9635" y="0"/>
                  </a:cubicBezTo>
                  <a:cubicBezTo>
                    <a:pt x="4379" y="0"/>
                    <a:pt x="437" y="5741"/>
                    <a:pt x="437" y="12631"/>
                  </a:cubicBezTo>
                  <a:cubicBezTo>
                    <a:pt x="0" y="107942"/>
                    <a:pt x="0" y="107942"/>
                    <a:pt x="0" y="107942"/>
                  </a:cubicBezTo>
                  <a:cubicBezTo>
                    <a:pt x="0" y="107942"/>
                    <a:pt x="0" y="107942"/>
                    <a:pt x="0" y="107942"/>
                  </a:cubicBezTo>
                  <a:cubicBezTo>
                    <a:pt x="0" y="114832"/>
                    <a:pt x="4379" y="119999"/>
                    <a:pt x="9635" y="119999"/>
                  </a:cubicBezTo>
                  <a:cubicBezTo>
                    <a:pt x="110364" y="119999"/>
                    <a:pt x="110364" y="119999"/>
                    <a:pt x="110364" y="119999"/>
                  </a:cubicBezTo>
                  <a:cubicBezTo>
                    <a:pt x="115620" y="119999"/>
                    <a:pt x="120000" y="114832"/>
                    <a:pt x="120000" y="107942"/>
                  </a:cubicBezTo>
                  <a:cubicBezTo>
                    <a:pt x="120000" y="12631"/>
                    <a:pt x="120000" y="12631"/>
                    <a:pt x="120000" y="12631"/>
                  </a:cubicBezTo>
                  <a:cubicBezTo>
                    <a:pt x="120000" y="5741"/>
                    <a:pt x="115620" y="0"/>
                    <a:pt x="11036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9" name="Google Shape;159;p7"/>
            <p:cNvSpPr/>
            <p:nvPr/>
          </p:nvSpPr>
          <p:spPr>
            <a:xfrm>
              <a:off x="8234363" y="2009775"/>
              <a:ext cx="658800" cy="547800"/>
            </a:xfrm>
            <a:custGeom>
              <a:rect b="b" l="l" r="r" t="t"/>
              <a:pathLst>
                <a:path extrusionOk="0" h="120000" w="120000">
                  <a:moveTo>
                    <a:pt x="120000" y="65882"/>
                  </a:moveTo>
                  <a:cubicBezTo>
                    <a:pt x="120000" y="45882"/>
                    <a:pt x="106341" y="29411"/>
                    <a:pt x="89756" y="27058"/>
                  </a:cubicBezTo>
                  <a:cubicBezTo>
                    <a:pt x="89756" y="27058"/>
                    <a:pt x="89756" y="27058"/>
                    <a:pt x="89756" y="27058"/>
                  </a:cubicBezTo>
                  <a:cubicBezTo>
                    <a:pt x="89756" y="11764"/>
                    <a:pt x="80000" y="0"/>
                    <a:pt x="67317" y="0"/>
                  </a:cubicBezTo>
                  <a:cubicBezTo>
                    <a:pt x="22439" y="0"/>
                    <a:pt x="22439" y="0"/>
                    <a:pt x="22439" y="0"/>
                  </a:cubicBezTo>
                  <a:cubicBezTo>
                    <a:pt x="10731" y="0"/>
                    <a:pt x="0" y="11764"/>
                    <a:pt x="0" y="27058"/>
                  </a:cubicBezTo>
                  <a:cubicBezTo>
                    <a:pt x="0" y="117647"/>
                    <a:pt x="0" y="117647"/>
                    <a:pt x="0" y="117647"/>
                  </a:cubicBezTo>
                  <a:cubicBezTo>
                    <a:pt x="0" y="118823"/>
                    <a:pt x="975" y="120000"/>
                    <a:pt x="2926" y="120000"/>
                  </a:cubicBezTo>
                  <a:cubicBezTo>
                    <a:pt x="87804" y="120000"/>
                    <a:pt x="87804" y="120000"/>
                    <a:pt x="87804" y="120000"/>
                  </a:cubicBezTo>
                  <a:cubicBezTo>
                    <a:pt x="88780" y="120000"/>
                    <a:pt x="89756" y="118823"/>
                    <a:pt x="89756" y="117647"/>
                  </a:cubicBezTo>
                  <a:cubicBezTo>
                    <a:pt x="89756" y="104705"/>
                    <a:pt x="89756" y="104705"/>
                    <a:pt x="89756" y="104705"/>
                  </a:cubicBezTo>
                  <a:cubicBezTo>
                    <a:pt x="106341" y="103529"/>
                    <a:pt x="120000" y="87058"/>
                    <a:pt x="120000" y="65882"/>
                  </a:cubicBezTo>
                  <a:close/>
                  <a:moveTo>
                    <a:pt x="89756" y="48235"/>
                  </a:moveTo>
                  <a:cubicBezTo>
                    <a:pt x="96585" y="49411"/>
                    <a:pt x="102439" y="57647"/>
                    <a:pt x="102439" y="65882"/>
                  </a:cubicBezTo>
                  <a:cubicBezTo>
                    <a:pt x="102439" y="75294"/>
                    <a:pt x="96585" y="82352"/>
                    <a:pt x="89756" y="84705"/>
                  </a:cubicBezTo>
                  <a:lnTo>
                    <a:pt x="89756" y="48235"/>
                  </a:lnTo>
                  <a:close/>
                  <a:moveTo>
                    <a:pt x="22439" y="5882"/>
                  </a:moveTo>
                  <a:cubicBezTo>
                    <a:pt x="67317" y="5882"/>
                    <a:pt x="67317" y="5882"/>
                    <a:pt x="67317" y="5882"/>
                  </a:cubicBezTo>
                  <a:cubicBezTo>
                    <a:pt x="77073" y="5882"/>
                    <a:pt x="84878" y="15294"/>
                    <a:pt x="84878" y="27058"/>
                  </a:cubicBezTo>
                  <a:cubicBezTo>
                    <a:pt x="84878" y="114117"/>
                    <a:pt x="84878" y="114117"/>
                    <a:pt x="84878" y="114117"/>
                  </a:cubicBezTo>
                  <a:cubicBezTo>
                    <a:pt x="4878" y="114117"/>
                    <a:pt x="4878" y="114117"/>
                    <a:pt x="4878" y="114117"/>
                  </a:cubicBezTo>
                  <a:cubicBezTo>
                    <a:pt x="4878" y="27058"/>
                    <a:pt x="4878" y="27058"/>
                    <a:pt x="4878" y="27058"/>
                  </a:cubicBezTo>
                  <a:cubicBezTo>
                    <a:pt x="4878" y="15294"/>
                    <a:pt x="12682" y="5882"/>
                    <a:pt x="22439" y="5882"/>
                  </a:cubicBezTo>
                  <a:close/>
                  <a:moveTo>
                    <a:pt x="89756" y="98823"/>
                  </a:moveTo>
                  <a:cubicBezTo>
                    <a:pt x="89756" y="90588"/>
                    <a:pt x="89756" y="90588"/>
                    <a:pt x="89756" y="90588"/>
                  </a:cubicBezTo>
                  <a:cubicBezTo>
                    <a:pt x="99512" y="88235"/>
                    <a:pt x="107317" y="78823"/>
                    <a:pt x="107317" y="65882"/>
                  </a:cubicBezTo>
                  <a:cubicBezTo>
                    <a:pt x="107317" y="54117"/>
                    <a:pt x="99512" y="43529"/>
                    <a:pt x="89756" y="42352"/>
                  </a:cubicBezTo>
                  <a:cubicBezTo>
                    <a:pt x="89756" y="32941"/>
                    <a:pt x="89756" y="32941"/>
                    <a:pt x="89756" y="32941"/>
                  </a:cubicBezTo>
                  <a:cubicBezTo>
                    <a:pt x="104390" y="35294"/>
                    <a:pt x="115121" y="49411"/>
                    <a:pt x="115121" y="65882"/>
                  </a:cubicBezTo>
                  <a:cubicBezTo>
                    <a:pt x="115121" y="83529"/>
                    <a:pt x="104390" y="97647"/>
                    <a:pt x="89756" y="98823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0" name="Google Shape;160;p7"/>
            <p:cNvSpPr/>
            <p:nvPr/>
          </p:nvSpPr>
          <p:spPr>
            <a:xfrm>
              <a:off x="8320088" y="2133600"/>
              <a:ext cx="27000" cy="327000"/>
            </a:xfrm>
            <a:custGeom>
              <a:rect b="b" l="l" r="r" t="t"/>
              <a:pathLst>
                <a:path extrusionOk="0" h="120000" w="120000">
                  <a:moveTo>
                    <a:pt x="48000" y="120000"/>
                  </a:moveTo>
                  <a:cubicBezTo>
                    <a:pt x="72000" y="120000"/>
                    <a:pt x="120000" y="118032"/>
                    <a:pt x="120000" y="116065"/>
                  </a:cubicBezTo>
                  <a:cubicBezTo>
                    <a:pt x="120000" y="5901"/>
                    <a:pt x="120000" y="5901"/>
                    <a:pt x="120000" y="5901"/>
                  </a:cubicBezTo>
                  <a:cubicBezTo>
                    <a:pt x="120000" y="1967"/>
                    <a:pt x="72000" y="0"/>
                    <a:pt x="48000" y="0"/>
                  </a:cubicBezTo>
                  <a:cubicBezTo>
                    <a:pt x="24000" y="0"/>
                    <a:pt x="0" y="1967"/>
                    <a:pt x="0" y="5901"/>
                  </a:cubicBezTo>
                  <a:cubicBezTo>
                    <a:pt x="0" y="116065"/>
                    <a:pt x="0" y="116065"/>
                    <a:pt x="0" y="116065"/>
                  </a:cubicBezTo>
                  <a:cubicBezTo>
                    <a:pt x="0" y="118032"/>
                    <a:pt x="24000" y="120000"/>
                    <a:pt x="48000" y="12000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1" name="Google Shape;161;p7"/>
            <p:cNvSpPr/>
            <p:nvPr/>
          </p:nvSpPr>
          <p:spPr>
            <a:xfrm>
              <a:off x="8389938" y="2620963"/>
              <a:ext cx="81000" cy="430200"/>
            </a:xfrm>
            <a:custGeom>
              <a:rect b="b" l="l" r="r" t="t"/>
              <a:pathLst>
                <a:path extrusionOk="0" h="120000" w="120000">
                  <a:moveTo>
                    <a:pt x="80000" y="19500"/>
                  </a:moveTo>
                  <a:cubicBezTo>
                    <a:pt x="96000" y="16500"/>
                    <a:pt x="120000" y="12000"/>
                    <a:pt x="120000" y="3000"/>
                  </a:cubicBezTo>
                  <a:cubicBezTo>
                    <a:pt x="120000" y="1500"/>
                    <a:pt x="112000" y="0"/>
                    <a:pt x="104000" y="0"/>
                  </a:cubicBezTo>
                  <a:cubicBezTo>
                    <a:pt x="96000" y="0"/>
                    <a:pt x="80000" y="1500"/>
                    <a:pt x="80000" y="3000"/>
                  </a:cubicBezTo>
                  <a:cubicBezTo>
                    <a:pt x="80000" y="9000"/>
                    <a:pt x="72000" y="10500"/>
                    <a:pt x="48000" y="15000"/>
                  </a:cubicBezTo>
                  <a:cubicBezTo>
                    <a:pt x="32000" y="18000"/>
                    <a:pt x="0" y="22500"/>
                    <a:pt x="0" y="31500"/>
                  </a:cubicBezTo>
                  <a:cubicBezTo>
                    <a:pt x="0" y="40500"/>
                    <a:pt x="32000" y="45000"/>
                    <a:pt x="48000" y="48000"/>
                  </a:cubicBezTo>
                  <a:cubicBezTo>
                    <a:pt x="72000" y="51000"/>
                    <a:pt x="80000" y="54000"/>
                    <a:pt x="80000" y="60000"/>
                  </a:cubicBezTo>
                  <a:cubicBezTo>
                    <a:pt x="80000" y="64500"/>
                    <a:pt x="72000" y="67500"/>
                    <a:pt x="48000" y="70500"/>
                  </a:cubicBezTo>
                  <a:cubicBezTo>
                    <a:pt x="32000" y="75000"/>
                    <a:pt x="0" y="79500"/>
                    <a:pt x="0" y="87000"/>
                  </a:cubicBezTo>
                  <a:cubicBezTo>
                    <a:pt x="0" y="96000"/>
                    <a:pt x="32000" y="100500"/>
                    <a:pt x="48000" y="105000"/>
                  </a:cubicBezTo>
                  <a:cubicBezTo>
                    <a:pt x="72000" y="108000"/>
                    <a:pt x="80000" y="111000"/>
                    <a:pt x="80000" y="115500"/>
                  </a:cubicBezTo>
                  <a:cubicBezTo>
                    <a:pt x="80000" y="118500"/>
                    <a:pt x="96000" y="120000"/>
                    <a:pt x="104000" y="120000"/>
                  </a:cubicBezTo>
                  <a:cubicBezTo>
                    <a:pt x="112000" y="120000"/>
                    <a:pt x="120000" y="118500"/>
                    <a:pt x="120000" y="115500"/>
                  </a:cubicBezTo>
                  <a:cubicBezTo>
                    <a:pt x="120000" y="106500"/>
                    <a:pt x="96000" y="102000"/>
                    <a:pt x="80000" y="99000"/>
                  </a:cubicBezTo>
                  <a:cubicBezTo>
                    <a:pt x="56000" y="96000"/>
                    <a:pt x="40000" y="93000"/>
                    <a:pt x="40000" y="87000"/>
                  </a:cubicBezTo>
                  <a:cubicBezTo>
                    <a:pt x="40000" y="82500"/>
                    <a:pt x="56000" y="79500"/>
                    <a:pt x="80000" y="76500"/>
                  </a:cubicBezTo>
                  <a:cubicBezTo>
                    <a:pt x="96000" y="72000"/>
                    <a:pt x="120000" y="67500"/>
                    <a:pt x="120000" y="60000"/>
                  </a:cubicBezTo>
                  <a:cubicBezTo>
                    <a:pt x="120000" y="51000"/>
                    <a:pt x="96000" y="46500"/>
                    <a:pt x="80000" y="42000"/>
                  </a:cubicBezTo>
                  <a:cubicBezTo>
                    <a:pt x="56000" y="39000"/>
                    <a:pt x="40000" y="36000"/>
                    <a:pt x="40000" y="31500"/>
                  </a:cubicBezTo>
                  <a:cubicBezTo>
                    <a:pt x="40000" y="25500"/>
                    <a:pt x="56000" y="24000"/>
                    <a:pt x="80000" y="1950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2" name="Google Shape;162;p7"/>
            <p:cNvSpPr/>
            <p:nvPr/>
          </p:nvSpPr>
          <p:spPr>
            <a:xfrm>
              <a:off x="8518525" y="2620963"/>
              <a:ext cx="58800" cy="258900"/>
            </a:xfrm>
            <a:custGeom>
              <a:rect b="b" l="l" r="r" t="t"/>
              <a:pathLst>
                <a:path extrusionOk="0" h="120000" w="120000">
                  <a:moveTo>
                    <a:pt x="120000" y="5000"/>
                  </a:moveTo>
                  <a:cubicBezTo>
                    <a:pt x="120000" y="2500"/>
                    <a:pt x="109090" y="0"/>
                    <a:pt x="98181" y="0"/>
                  </a:cubicBezTo>
                  <a:cubicBezTo>
                    <a:pt x="87272" y="0"/>
                    <a:pt x="65454" y="2500"/>
                    <a:pt x="65454" y="5000"/>
                  </a:cubicBezTo>
                  <a:cubicBezTo>
                    <a:pt x="65454" y="12500"/>
                    <a:pt x="54545" y="15000"/>
                    <a:pt x="43636" y="20000"/>
                  </a:cubicBezTo>
                  <a:cubicBezTo>
                    <a:pt x="21818" y="25000"/>
                    <a:pt x="0" y="30000"/>
                    <a:pt x="0" y="42500"/>
                  </a:cubicBezTo>
                  <a:cubicBezTo>
                    <a:pt x="0" y="52500"/>
                    <a:pt x="21818" y="60000"/>
                    <a:pt x="43636" y="62500"/>
                  </a:cubicBezTo>
                  <a:cubicBezTo>
                    <a:pt x="54545" y="67500"/>
                    <a:pt x="65454" y="70000"/>
                    <a:pt x="65454" y="77500"/>
                  </a:cubicBezTo>
                  <a:cubicBezTo>
                    <a:pt x="65454" y="85000"/>
                    <a:pt x="54545" y="87500"/>
                    <a:pt x="43636" y="92500"/>
                  </a:cubicBezTo>
                  <a:cubicBezTo>
                    <a:pt x="21818" y="95000"/>
                    <a:pt x="0" y="102500"/>
                    <a:pt x="0" y="112500"/>
                  </a:cubicBezTo>
                  <a:cubicBezTo>
                    <a:pt x="0" y="117500"/>
                    <a:pt x="10909" y="120000"/>
                    <a:pt x="21818" y="120000"/>
                  </a:cubicBezTo>
                  <a:cubicBezTo>
                    <a:pt x="43636" y="120000"/>
                    <a:pt x="54545" y="117500"/>
                    <a:pt x="54545" y="112500"/>
                  </a:cubicBezTo>
                  <a:cubicBezTo>
                    <a:pt x="54545" y="107500"/>
                    <a:pt x="65454" y="105000"/>
                    <a:pt x="76363" y="100000"/>
                  </a:cubicBezTo>
                  <a:cubicBezTo>
                    <a:pt x="98181" y="95000"/>
                    <a:pt x="120000" y="90000"/>
                    <a:pt x="120000" y="77500"/>
                  </a:cubicBezTo>
                  <a:cubicBezTo>
                    <a:pt x="120000" y="65000"/>
                    <a:pt x="98181" y="60000"/>
                    <a:pt x="76363" y="55000"/>
                  </a:cubicBezTo>
                  <a:cubicBezTo>
                    <a:pt x="65454" y="50000"/>
                    <a:pt x="54545" y="47500"/>
                    <a:pt x="54545" y="42500"/>
                  </a:cubicBezTo>
                  <a:cubicBezTo>
                    <a:pt x="54545" y="35000"/>
                    <a:pt x="65454" y="32500"/>
                    <a:pt x="76363" y="27500"/>
                  </a:cubicBezTo>
                  <a:cubicBezTo>
                    <a:pt x="98181" y="22500"/>
                    <a:pt x="120000" y="17500"/>
                    <a:pt x="120000" y="500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3" name="Google Shape;163;p7"/>
            <p:cNvSpPr/>
            <p:nvPr/>
          </p:nvSpPr>
          <p:spPr>
            <a:xfrm>
              <a:off x="6545263" y="855663"/>
              <a:ext cx="765300" cy="1444500"/>
            </a:xfrm>
            <a:custGeom>
              <a:rect b="b" l="l" r="r" t="t"/>
              <a:pathLst>
                <a:path extrusionOk="0" h="120000" w="120000">
                  <a:moveTo>
                    <a:pt x="83076" y="44609"/>
                  </a:moveTo>
                  <a:cubicBezTo>
                    <a:pt x="91468" y="44609"/>
                    <a:pt x="91468" y="44609"/>
                    <a:pt x="91468" y="44609"/>
                  </a:cubicBezTo>
                  <a:cubicBezTo>
                    <a:pt x="93146" y="44609"/>
                    <a:pt x="93986" y="44163"/>
                    <a:pt x="93986" y="43271"/>
                  </a:cubicBezTo>
                  <a:cubicBezTo>
                    <a:pt x="93986" y="0"/>
                    <a:pt x="93986" y="0"/>
                    <a:pt x="93986" y="0"/>
                  </a:cubicBezTo>
                  <a:cubicBezTo>
                    <a:pt x="89790" y="0"/>
                    <a:pt x="89790" y="0"/>
                    <a:pt x="89790" y="0"/>
                  </a:cubicBezTo>
                  <a:cubicBezTo>
                    <a:pt x="89790" y="42379"/>
                    <a:pt x="89790" y="42379"/>
                    <a:pt x="89790" y="42379"/>
                  </a:cubicBezTo>
                  <a:cubicBezTo>
                    <a:pt x="79720" y="42379"/>
                    <a:pt x="79720" y="42379"/>
                    <a:pt x="79720" y="42379"/>
                  </a:cubicBezTo>
                  <a:cubicBezTo>
                    <a:pt x="78881" y="42379"/>
                    <a:pt x="78881" y="42379"/>
                    <a:pt x="78881" y="42379"/>
                  </a:cubicBezTo>
                  <a:cubicBezTo>
                    <a:pt x="17622" y="42379"/>
                    <a:pt x="17622" y="42379"/>
                    <a:pt x="17622" y="42379"/>
                  </a:cubicBezTo>
                  <a:cubicBezTo>
                    <a:pt x="17622" y="42379"/>
                    <a:pt x="16783" y="42379"/>
                    <a:pt x="16783" y="42379"/>
                  </a:cubicBezTo>
                  <a:cubicBezTo>
                    <a:pt x="4195" y="42379"/>
                    <a:pt x="4195" y="42379"/>
                    <a:pt x="4195" y="42379"/>
                  </a:cubicBezTo>
                  <a:cubicBezTo>
                    <a:pt x="4195" y="0"/>
                    <a:pt x="4195" y="0"/>
                    <a:pt x="4195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43271"/>
                    <a:pt x="0" y="43271"/>
                    <a:pt x="0" y="43271"/>
                  </a:cubicBezTo>
                  <a:cubicBezTo>
                    <a:pt x="0" y="44163"/>
                    <a:pt x="839" y="44609"/>
                    <a:pt x="2517" y="44609"/>
                  </a:cubicBezTo>
                  <a:cubicBezTo>
                    <a:pt x="15104" y="44609"/>
                    <a:pt x="15104" y="44609"/>
                    <a:pt x="15104" y="44609"/>
                  </a:cubicBezTo>
                  <a:cubicBezTo>
                    <a:pt x="5034" y="63345"/>
                    <a:pt x="5034" y="63345"/>
                    <a:pt x="5034" y="63345"/>
                  </a:cubicBezTo>
                  <a:cubicBezTo>
                    <a:pt x="3356" y="66468"/>
                    <a:pt x="1678" y="70037"/>
                    <a:pt x="1678" y="73605"/>
                  </a:cubicBezTo>
                  <a:cubicBezTo>
                    <a:pt x="1678" y="84758"/>
                    <a:pt x="1678" y="84758"/>
                    <a:pt x="1678" y="84758"/>
                  </a:cubicBezTo>
                  <a:cubicBezTo>
                    <a:pt x="1678" y="88327"/>
                    <a:pt x="7552" y="91003"/>
                    <a:pt x="14265" y="91003"/>
                  </a:cubicBezTo>
                  <a:cubicBezTo>
                    <a:pt x="22657" y="91003"/>
                    <a:pt x="22657" y="91003"/>
                    <a:pt x="22657" y="91003"/>
                  </a:cubicBezTo>
                  <a:cubicBezTo>
                    <a:pt x="23496" y="93234"/>
                    <a:pt x="26853" y="94572"/>
                    <a:pt x="31048" y="94572"/>
                  </a:cubicBezTo>
                  <a:cubicBezTo>
                    <a:pt x="42797" y="94572"/>
                    <a:pt x="42797" y="94572"/>
                    <a:pt x="42797" y="94572"/>
                  </a:cubicBezTo>
                  <a:cubicBezTo>
                    <a:pt x="43636" y="96802"/>
                    <a:pt x="46993" y="98141"/>
                    <a:pt x="51188" y="98141"/>
                  </a:cubicBezTo>
                  <a:cubicBezTo>
                    <a:pt x="62937" y="98141"/>
                    <a:pt x="62937" y="98141"/>
                    <a:pt x="62937" y="98141"/>
                  </a:cubicBezTo>
                  <a:cubicBezTo>
                    <a:pt x="62937" y="113308"/>
                    <a:pt x="62937" y="113308"/>
                    <a:pt x="62937" y="113308"/>
                  </a:cubicBezTo>
                  <a:cubicBezTo>
                    <a:pt x="62937" y="116877"/>
                    <a:pt x="67972" y="120000"/>
                    <a:pt x="74685" y="120000"/>
                  </a:cubicBezTo>
                  <a:cubicBezTo>
                    <a:pt x="82237" y="120000"/>
                    <a:pt x="87272" y="116877"/>
                    <a:pt x="87272" y="113308"/>
                  </a:cubicBezTo>
                  <a:cubicBezTo>
                    <a:pt x="87272" y="74498"/>
                    <a:pt x="87272" y="74498"/>
                    <a:pt x="87272" y="74498"/>
                  </a:cubicBezTo>
                  <a:cubicBezTo>
                    <a:pt x="101538" y="81189"/>
                    <a:pt x="101538" y="81189"/>
                    <a:pt x="101538" y="81189"/>
                  </a:cubicBezTo>
                  <a:cubicBezTo>
                    <a:pt x="105734" y="82973"/>
                    <a:pt x="111608" y="82973"/>
                    <a:pt x="115804" y="80743"/>
                  </a:cubicBezTo>
                  <a:cubicBezTo>
                    <a:pt x="119160" y="78959"/>
                    <a:pt x="120000" y="75836"/>
                    <a:pt x="116643" y="74052"/>
                  </a:cubicBezTo>
                  <a:cubicBezTo>
                    <a:pt x="115804" y="72713"/>
                    <a:pt x="93986" y="53085"/>
                    <a:pt x="83076" y="44609"/>
                  </a:cubicBezTo>
                  <a:close/>
                  <a:moveTo>
                    <a:pt x="112447" y="79405"/>
                  </a:moveTo>
                  <a:cubicBezTo>
                    <a:pt x="110769" y="80297"/>
                    <a:pt x="106573" y="80297"/>
                    <a:pt x="104895" y="79405"/>
                  </a:cubicBezTo>
                  <a:cubicBezTo>
                    <a:pt x="86433" y="71375"/>
                    <a:pt x="86433" y="71375"/>
                    <a:pt x="86433" y="71375"/>
                  </a:cubicBezTo>
                  <a:cubicBezTo>
                    <a:pt x="85594" y="70929"/>
                    <a:pt x="84755" y="70929"/>
                    <a:pt x="84755" y="70929"/>
                  </a:cubicBezTo>
                  <a:cubicBezTo>
                    <a:pt x="83916" y="71375"/>
                    <a:pt x="83076" y="71375"/>
                    <a:pt x="83076" y="71821"/>
                  </a:cubicBezTo>
                  <a:cubicBezTo>
                    <a:pt x="83076" y="113308"/>
                    <a:pt x="83076" y="113308"/>
                    <a:pt x="83076" y="113308"/>
                  </a:cubicBezTo>
                  <a:cubicBezTo>
                    <a:pt x="83076" y="115539"/>
                    <a:pt x="79720" y="117769"/>
                    <a:pt x="74685" y="117769"/>
                  </a:cubicBezTo>
                  <a:cubicBezTo>
                    <a:pt x="70489" y="117769"/>
                    <a:pt x="67132" y="115539"/>
                    <a:pt x="67132" y="113308"/>
                  </a:cubicBezTo>
                  <a:cubicBezTo>
                    <a:pt x="67132" y="86542"/>
                    <a:pt x="67132" y="86542"/>
                    <a:pt x="67132" y="86542"/>
                  </a:cubicBezTo>
                  <a:cubicBezTo>
                    <a:pt x="67132" y="85650"/>
                    <a:pt x="66293" y="85204"/>
                    <a:pt x="64615" y="85204"/>
                  </a:cubicBezTo>
                  <a:cubicBezTo>
                    <a:pt x="63776" y="85204"/>
                    <a:pt x="62937" y="85650"/>
                    <a:pt x="62937" y="86542"/>
                  </a:cubicBezTo>
                  <a:cubicBezTo>
                    <a:pt x="62937" y="95910"/>
                    <a:pt x="62937" y="95910"/>
                    <a:pt x="62937" y="95910"/>
                  </a:cubicBezTo>
                  <a:cubicBezTo>
                    <a:pt x="51188" y="95910"/>
                    <a:pt x="51188" y="95910"/>
                    <a:pt x="51188" y="95910"/>
                  </a:cubicBezTo>
                  <a:cubicBezTo>
                    <a:pt x="48671" y="95910"/>
                    <a:pt x="46993" y="95018"/>
                    <a:pt x="46993" y="93680"/>
                  </a:cubicBezTo>
                  <a:cubicBezTo>
                    <a:pt x="46993" y="86542"/>
                    <a:pt x="46993" y="86542"/>
                    <a:pt x="46993" y="86542"/>
                  </a:cubicBezTo>
                  <a:cubicBezTo>
                    <a:pt x="46993" y="85650"/>
                    <a:pt x="46153" y="85204"/>
                    <a:pt x="44475" y="85204"/>
                  </a:cubicBezTo>
                  <a:cubicBezTo>
                    <a:pt x="43636" y="85204"/>
                    <a:pt x="42797" y="85650"/>
                    <a:pt x="42797" y="86542"/>
                  </a:cubicBezTo>
                  <a:cubicBezTo>
                    <a:pt x="42797" y="92342"/>
                    <a:pt x="42797" y="92342"/>
                    <a:pt x="42797" y="92342"/>
                  </a:cubicBezTo>
                  <a:cubicBezTo>
                    <a:pt x="31048" y="92342"/>
                    <a:pt x="31048" y="92342"/>
                    <a:pt x="31048" y="92342"/>
                  </a:cubicBezTo>
                  <a:cubicBezTo>
                    <a:pt x="28531" y="92342"/>
                    <a:pt x="26853" y="91449"/>
                    <a:pt x="26853" y="90111"/>
                  </a:cubicBezTo>
                  <a:cubicBezTo>
                    <a:pt x="26853" y="82973"/>
                    <a:pt x="26853" y="82973"/>
                    <a:pt x="26853" y="82973"/>
                  </a:cubicBezTo>
                  <a:cubicBezTo>
                    <a:pt x="26853" y="82081"/>
                    <a:pt x="25174" y="81635"/>
                    <a:pt x="24335" y="81635"/>
                  </a:cubicBezTo>
                  <a:cubicBezTo>
                    <a:pt x="23496" y="81635"/>
                    <a:pt x="22657" y="82081"/>
                    <a:pt x="22657" y="82973"/>
                  </a:cubicBezTo>
                  <a:cubicBezTo>
                    <a:pt x="22657" y="88773"/>
                    <a:pt x="22657" y="88773"/>
                    <a:pt x="22657" y="88773"/>
                  </a:cubicBezTo>
                  <a:cubicBezTo>
                    <a:pt x="14265" y="88773"/>
                    <a:pt x="14265" y="88773"/>
                    <a:pt x="14265" y="88773"/>
                  </a:cubicBezTo>
                  <a:cubicBezTo>
                    <a:pt x="10069" y="88773"/>
                    <a:pt x="5874" y="86988"/>
                    <a:pt x="5874" y="84758"/>
                  </a:cubicBezTo>
                  <a:cubicBezTo>
                    <a:pt x="5874" y="73605"/>
                    <a:pt x="5874" y="73605"/>
                    <a:pt x="5874" y="73605"/>
                  </a:cubicBezTo>
                  <a:cubicBezTo>
                    <a:pt x="5874" y="70037"/>
                    <a:pt x="6713" y="66914"/>
                    <a:pt x="8391" y="63791"/>
                  </a:cubicBezTo>
                  <a:cubicBezTo>
                    <a:pt x="19300" y="44609"/>
                    <a:pt x="19300" y="44609"/>
                    <a:pt x="19300" y="44609"/>
                  </a:cubicBezTo>
                  <a:cubicBezTo>
                    <a:pt x="78041" y="44609"/>
                    <a:pt x="78041" y="44609"/>
                    <a:pt x="78041" y="44609"/>
                  </a:cubicBezTo>
                  <a:cubicBezTo>
                    <a:pt x="88111" y="52193"/>
                    <a:pt x="113286" y="74944"/>
                    <a:pt x="113286" y="74944"/>
                  </a:cubicBezTo>
                  <a:cubicBezTo>
                    <a:pt x="113286" y="74944"/>
                    <a:pt x="113286" y="74944"/>
                    <a:pt x="113286" y="74944"/>
                  </a:cubicBezTo>
                  <a:cubicBezTo>
                    <a:pt x="114965" y="76282"/>
                    <a:pt x="114965" y="78066"/>
                    <a:pt x="112447" y="79405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64" name="Google Shape;164;p7"/>
          <p:cNvGrpSpPr/>
          <p:nvPr/>
        </p:nvGrpSpPr>
        <p:grpSpPr>
          <a:xfrm>
            <a:off x="6707938" y="2948000"/>
            <a:ext cx="1732075" cy="2195488"/>
            <a:chOff x="6662738" y="3806825"/>
            <a:chExt cx="1732075" cy="2195488"/>
          </a:xfrm>
        </p:grpSpPr>
        <p:sp>
          <p:nvSpPr>
            <p:cNvPr id="165" name="Google Shape;165;p7"/>
            <p:cNvSpPr/>
            <p:nvPr/>
          </p:nvSpPr>
          <p:spPr>
            <a:xfrm>
              <a:off x="7839075" y="4194175"/>
              <a:ext cx="74700" cy="52500"/>
            </a:xfrm>
            <a:custGeom>
              <a:rect b="b" l="l" r="r" t="t"/>
              <a:pathLst>
                <a:path extrusionOk="0" h="120000" w="120000">
                  <a:moveTo>
                    <a:pt x="85714" y="0"/>
                  </a:moveTo>
                  <a:cubicBezTo>
                    <a:pt x="17142" y="60000"/>
                    <a:pt x="17142" y="60000"/>
                    <a:pt x="17142" y="60000"/>
                  </a:cubicBezTo>
                  <a:cubicBezTo>
                    <a:pt x="0" y="72000"/>
                    <a:pt x="0" y="84000"/>
                    <a:pt x="8571" y="108000"/>
                  </a:cubicBezTo>
                  <a:cubicBezTo>
                    <a:pt x="8571" y="108000"/>
                    <a:pt x="17142" y="120000"/>
                    <a:pt x="25714" y="120000"/>
                  </a:cubicBezTo>
                  <a:cubicBezTo>
                    <a:pt x="25714" y="120000"/>
                    <a:pt x="34285" y="120000"/>
                    <a:pt x="34285" y="120000"/>
                  </a:cubicBezTo>
                  <a:cubicBezTo>
                    <a:pt x="111428" y="60000"/>
                    <a:pt x="111428" y="60000"/>
                    <a:pt x="111428" y="60000"/>
                  </a:cubicBezTo>
                  <a:cubicBezTo>
                    <a:pt x="119999" y="48000"/>
                    <a:pt x="119999" y="24000"/>
                    <a:pt x="119999" y="12000"/>
                  </a:cubicBezTo>
                  <a:cubicBezTo>
                    <a:pt x="111428" y="0"/>
                    <a:pt x="94285" y="0"/>
                    <a:pt x="8571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6" name="Google Shape;166;p7"/>
            <p:cNvSpPr/>
            <p:nvPr/>
          </p:nvSpPr>
          <p:spPr>
            <a:xfrm>
              <a:off x="7800975" y="4070350"/>
              <a:ext cx="327000" cy="219000"/>
            </a:xfrm>
            <a:custGeom>
              <a:rect b="b" l="l" r="r" t="t"/>
              <a:pathLst>
                <a:path extrusionOk="0" h="120000" w="120000">
                  <a:moveTo>
                    <a:pt x="11803" y="120000"/>
                  </a:moveTo>
                  <a:cubicBezTo>
                    <a:pt x="11803" y="120000"/>
                    <a:pt x="11803" y="120000"/>
                    <a:pt x="11803" y="120000"/>
                  </a:cubicBezTo>
                  <a:cubicBezTo>
                    <a:pt x="108196" y="120000"/>
                    <a:pt x="108196" y="120000"/>
                    <a:pt x="108196" y="120000"/>
                  </a:cubicBezTo>
                  <a:cubicBezTo>
                    <a:pt x="114098" y="120000"/>
                    <a:pt x="120000" y="114146"/>
                    <a:pt x="120000" y="102439"/>
                  </a:cubicBezTo>
                  <a:cubicBezTo>
                    <a:pt x="120000" y="17560"/>
                    <a:pt x="120000" y="17560"/>
                    <a:pt x="120000" y="17560"/>
                  </a:cubicBezTo>
                  <a:cubicBezTo>
                    <a:pt x="120000" y="8780"/>
                    <a:pt x="114098" y="0"/>
                    <a:pt x="108196" y="0"/>
                  </a:cubicBezTo>
                  <a:cubicBezTo>
                    <a:pt x="11803" y="0"/>
                    <a:pt x="11803" y="0"/>
                    <a:pt x="11803" y="0"/>
                  </a:cubicBezTo>
                  <a:cubicBezTo>
                    <a:pt x="5901" y="0"/>
                    <a:pt x="0" y="8780"/>
                    <a:pt x="0" y="17560"/>
                  </a:cubicBezTo>
                  <a:cubicBezTo>
                    <a:pt x="0" y="90731"/>
                    <a:pt x="0" y="90731"/>
                    <a:pt x="0" y="90731"/>
                  </a:cubicBezTo>
                  <a:cubicBezTo>
                    <a:pt x="3934" y="93658"/>
                    <a:pt x="3934" y="93658"/>
                    <a:pt x="3934" y="93658"/>
                  </a:cubicBezTo>
                  <a:cubicBezTo>
                    <a:pt x="7868" y="99512"/>
                    <a:pt x="11803" y="111219"/>
                    <a:pt x="11803" y="120000"/>
                  </a:cubicBezTo>
                  <a:close/>
                  <a:moveTo>
                    <a:pt x="9836" y="17560"/>
                  </a:moveTo>
                  <a:cubicBezTo>
                    <a:pt x="9836" y="17560"/>
                    <a:pt x="11803" y="14634"/>
                    <a:pt x="11803" y="14634"/>
                  </a:cubicBezTo>
                  <a:cubicBezTo>
                    <a:pt x="108196" y="14634"/>
                    <a:pt x="108196" y="14634"/>
                    <a:pt x="108196" y="14634"/>
                  </a:cubicBezTo>
                  <a:cubicBezTo>
                    <a:pt x="108196" y="14634"/>
                    <a:pt x="110163" y="17560"/>
                    <a:pt x="110163" y="17560"/>
                  </a:cubicBezTo>
                  <a:cubicBezTo>
                    <a:pt x="110163" y="102439"/>
                    <a:pt x="110163" y="102439"/>
                    <a:pt x="110163" y="102439"/>
                  </a:cubicBezTo>
                  <a:cubicBezTo>
                    <a:pt x="110163" y="105365"/>
                    <a:pt x="108196" y="105365"/>
                    <a:pt x="108196" y="105365"/>
                  </a:cubicBezTo>
                  <a:cubicBezTo>
                    <a:pt x="11803" y="105365"/>
                    <a:pt x="11803" y="105365"/>
                    <a:pt x="11803" y="105365"/>
                  </a:cubicBezTo>
                  <a:cubicBezTo>
                    <a:pt x="11803" y="105365"/>
                    <a:pt x="9836" y="105365"/>
                    <a:pt x="9836" y="102439"/>
                  </a:cubicBezTo>
                  <a:lnTo>
                    <a:pt x="9836" y="1756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7" name="Google Shape;167;p7"/>
            <p:cNvSpPr/>
            <p:nvPr/>
          </p:nvSpPr>
          <p:spPr>
            <a:xfrm>
              <a:off x="7839075" y="4117975"/>
              <a:ext cx="250800" cy="103200"/>
            </a:xfrm>
            <a:custGeom>
              <a:rect b="b" l="l" r="r" t="t"/>
              <a:pathLst>
                <a:path extrusionOk="0" h="120000" w="120000">
                  <a:moveTo>
                    <a:pt x="5106" y="31578"/>
                  </a:moveTo>
                  <a:cubicBezTo>
                    <a:pt x="56170" y="120000"/>
                    <a:pt x="56170" y="120000"/>
                    <a:pt x="56170" y="120000"/>
                  </a:cubicBezTo>
                  <a:cubicBezTo>
                    <a:pt x="56170" y="120000"/>
                    <a:pt x="58723" y="120000"/>
                    <a:pt x="58723" y="120000"/>
                  </a:cubicBezTo>
                  <a:cubicBezTo>
                    <a:pt x="61276" y="120000"/>
                    <a:pt x="61276" y="120000"/>
                    <a:pt x="63829" y="120000"/>
                  </a:cubicBezTo>
                  <a:cubicBezTo>
                    <a:pt x="114893" y="31578"/>
                    <a:pt x="114893" y="31578"/>
                    <a:pt x="114893" y="31578"/>
                  </a:cubicBezTo>
                  <a:cubicBezTo>
                    <a:pt x="117446" y="31578"/>
                    <a:pt x="120000" y="18947"/>
                    <a:pt x="117446" y="12631"/>
                  </a:cubicBezTo>
                  <a:cubicBezTo>
                    <a:pt x="114893" y="6315"/>
                    <a:pt x="112340" y="0"/>
                    <a:pt x="109787" y="6315"/>
                  </a:cubicBezTo>
                  <a:cubicBezTo>
                    <a:pt x="58723" y="88421"/>
                    <a:pt x="58723" y="88421"/>
                    <a:pt x="58723" y="88421"/>
                  </a:cubicBezTo>
                  <a:cubicBezTo>
                    <a:pt x="10212" y="6315"/>
                    <a:pt x="10212" y="6315"/>
                    <a:pt x="10212" y="6315"/>
                  </a:cubicBezTo>
                  <a:cubicBezTo>
                    <a:pt x="7659" y="0"/>
                    <a:pt x="5106" y="6315"/>
                    <a:pt x="2553" y="12631"/>
                  </a:cubicBezTo>
                  <a:cubicBezTo>
                    <a:pt x="0" y="18947"/>
                    <a:pt x="0" y="31578"/>
                    <a:pt x="5106" y="3157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8" name="Google Shape;168;p7"/>
            <p:cNvSpPr/>
            <p:nvPr/>
          </p:nvSpPr>
          <p:spPr>
            <a:xfrm>
              <a:off x="8015288" y="4194175"/>
              <a:ext cx="74700" cy="52500"/>
            </a:xfrm>
            <a:custGeom>
              <a:rect b="b" l="l" r="r" t="t"/>
              <a:pathLst>
                <a:path extrusionOk="0" h="120000" w="120000">
                  <a:moveTo>
                    <a:pt x="102857" y="60000"/>
                  </a:moveTo>
                  <a:cubicBezTo>
                    <a:pt x="34285" y="0"/>
                    <a:pt x="34285" y="0"/>
                    <a:pt x="34285" y="0"/>
                  </a:cubicBezTo>
                  <a:cubicBezTo>
                    <a:pt x="25714" y="0"/>
                    <a:pt x="8571" y="0"/>
                    <a:pt x="0" y="12000"/>
                  </a:cubicBezTo>
                  <a:cubicBezTo>
                    <a:pt x="0" y="24000"/>
                    <a:pt x="0" y="48000"/>
                    <a:pt x="8571" y="60000"/>
                  </a:cubicBezTo>
                  <a:cubicBezTo>
                    <a:pt x="85714" y="120000"/>
                    <a:pt x="85714" y="120000"/>
                    <a:pt x="85714" y="120000"/>
                  </a:cubicBezTo>
                  <a:cubicBezTo>
                    <a:pt x="85714" y="120000"/>
                    <a:pt x="94285" y="120000"/>
                    <a:pt x="94285" y="120000"/>
                  </a:cubicBezTo>
                  <a:cubicBezTo>
                    <a:pt x="102857" y="120000"/>
                    <a:pt x="111428" y="108000"/>
                    <a:pt x="111428" y="108000"/>
                  </a:cubicBezTo>
                  <a:cubicBezTo>
                    <a:pt x="119999" y="84000"/>
                    <a:pt x="111428" y="72000"/>
                    <a:pt x="102857" y="6000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9" name="Google Shape;169;p7"/>
            <p:cNvSpPr/>
            <p:nvPr/>
          </p:nvSpPr>
          <p:spPr>
            <a:xfrm>
              <a:off x="7699375" y="4440238"/>
              <a:ext cx="525600" cy="273000"/>
            </a:xfrm>
            <a:custGeom>
              <a:rect b="b" l="l" r="r" t="t"/>
              <a:pathLst>
                <a:path extrusionOk="0" h="120000" w="120000">
                  <a:moveTo>
                    <a:pt x="119999" y="0"/>
                  </a:moveTo>
                  <a:cubicBezTo>
                    <a:pt x="119999" y="4705"/>
                    <a:pt x="119999" y="7058"/>
                    <a:pt x="117551" y="7058"/>
                  </a:cubicBezTo>
                  <a:cubicBezTo>
                    <a:pt x="116326" y="9411"/>
                    <a:pt x="115102" y="7058"/>
                    <a:pt x="113877" y="4705"/>
                  </a:cubicBezTo>
                  <a:cubicBezTo>
                    <a:pt x="113877" y="4705"/>
                    <a:pt x="113877" y="2352"/>
                    <a:pt x="113877" y="2352"/>
                  </a:cubicBezTo>
                  <a:cubicBezTo>
                    <a:pt x="113877" y="42352"/>
                    <a:pt x="113877" y="42352"/>
                    <a:pt x="113877" y="42352"/>
                  </a:cubicBezTo>
                  <a:cubicBezTo>
                    <a:pt x="23265" y="42352"/>
                    <a:pt x="23265" y="42352"/>
                    <a:pt x="23265" y="42352"/>
                  </a:cubicBezTo>
                  <a:cubicBezTo>
                    <a:pt x="24489" y="44705"/>
                    <a:pt x="24489" y="49411"/>
                    <a:pt x="24489" y="54117"/>
                  </a:cubicBezTo>
                  <a:cubicBezTo>
                    <a:pt x="113877" y="54117"/>
                    <a:pt x="113877" y="54117"/>
                    <a:pt x="113877" y="54117"/>
                  </a:cubicBezTo>
                  <a:cubicBezTo>
                    <a:pt x="113877" y="82352"/>
                    <a:pt x="113877" y="82352"/>
                    <a:pt x="113877" y="82352"/>
                  </a:cubicBezTo>
                  <a:cubicBezTo>
                    <a:pt x="113877" y="96470"/>
                    <a:pt x="107755" y="108235"/>
                    <a:pt x="99183" y="108235"/>
                  </a:cubicBezTo>
                  <a:cubicBezTo>
                    <a:pt x="20816" y="108235"/>
                    <a:pt x="20816" y="108235"/>
                    <a:pt x="20816" y="108235"/>
                  </a:cubicBezTo>
                  <a:cubicBezTo>
                    <a:pt x="12244" y="108235"/>
                    <a:pt x="6122" y="96470"/>
                    <a:pt x="6122" y="82352"/>
                  </a:cubicBezTo>
                  <a:cubicBezTo>
                    <a:pt x="6122" y="77647"/>
                    <a:pt x="6122" y="77647"/>
                    <a:pt x="6122" y="77647"/>
                  </a:cubicBezTo>
                  <a:cubicBezTo>
                    <a:pt x="3673" y="77647"/>
                    <a:pt x="2448" y="75294"/>
                    <a:pt x="0" y="72941"/>
                  </a:cubicBezTo>
                  <a:cubicBezTo>
                    <a:pt x="0" y="72941"/>
                    <a:pt x="0" y="72941"/>
                    <a:pt x="0" y="72941"/>
                  </a:cubicBezTo>
                  <a:cubicBezTo>
                    <a:pt x="0" y="82352"/>
                    <a:pt x="0" y="82352"/>
                    <a:pt x="0" y="82352"/>
                  </a:cubicBezTo>
                  <a:cubicBezTo>
                    <a:pt x="0" y="103529"/>
                    <a:pt x="9795" y="120000"/>
                    <a:pt x="20816" y="120000"/>
                  </a:cubicBezTo>
                  <a:cubicBezTo>
                    <a:pt x="99183" y="120000"/>
                    <a:pt x="99183" y="120000"/>
                    <a:pt x="99183" y="120000"/>
                  </a:cubicBezTo>
                  <a:cubicBezTo>
                    <a:pt x="111428" y="120000"/>
                    <a:pt x="119999" y="103529"/>
                    <a:pt x="119999" y="82352"/>
                  </a:cubicBezTo>
                  <a:cubicBezTo>
                    <a:pt x="119999" y="0"/>
                    <a:pt x="119999" y="0"/>
                    <a:pt x="119999" y="0"/>
                  </a:cubicBezTo>
                  <a:cubicBezTo>
                    <a:pt x="119999" y="0"/>
                    <a:pt x="119999" y="0"/>
                    <a:pt x="119999" y="0"/>
                  </a:cubicBezTo>
                  <a:cubicBezTo>
                    <a:pt x="119999" y="0"/>
                    <a:pt x="119999" y="0"/>
                    <a:pt x="11999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0" name="Google Shape;170;p7"/>
            <p:cNvSpPr/>
            <p:nvPr/>
          </p:nvSpPr>
          <p:spPr>
            <a:xfrm>
              <a:off x="7699375" y="3806825"/>
              <a:ext cx="525600" cy="365100"/>
            </a:xfrm>
            <a:custGeom>
              <a:rect b="b" l="l" r="r" t="t"/>
              <a:pathLst>
                <a:path extrusionOk="0" h="120000" w="120000">
                  <a:moveTo>
                    <a:pt x="99183" y="0"/>
                  </a:moveTo>
                  <a:cubicBezTo>
                    <a:pt x="20816" y="0"/>
                    <a:pt x="20816" y="0"/>
                    <a:pt x="20816" y="0"/>
                  </a:cubicBezTo>
                  <a:cubicBezTo>
                    <a:pt x="9795" y="0"/>
                    <a:pt x="0" y="12352"/>
                    <a:pt x="0" y="30000"/>
                  </a:cubicBezTo>
                  <a:cubicBezTo>
                    <a:pt x="0" y="118235"/>
                    <a:pt x="0" y="118235"/>
                    <a:pt x="0" y="118235"/>
                  </a:cubicBezTo>
                  <a:cubicBezTo>
                    <a:pt x="2448" y="118235"/>
                    <a:pt x="4897" y="118235"/>
                    <a:pt x="6122" y="120000"/>
                  </a:cubicBezTo>
                  <a:cubicBezTo>
                    <a:pt x="6122" y="58235"/>
                    <a:pt x="6122" y="58235"/>
                    <a:pt x="6122" y="58235"/>
                  </a:cubicBezTo>
                  <a:cubicBezTo>
                    <a:pt x="113877" y="58235"/>
                    <a:pt x="113877" y="58235"/>
                    <a:pt x="113877" y="58235"/>
                  </a:cubicBezTo>
                  <a:cubicBezTo>
                    <a:pt x="113877" y="93529"/>
                    <a:pt x="113877" y="93529"/>
                    <a:pt x="113877" y="93529"/>
                  </a:cubicBezTo>
                  <a:cubicBezTo>
                    <a:pt x="116326" y="91764"/>
                    <a:pt x="118775" y="90000"/>
                    <a:pt x="119999" y="90000"/>
                  </a:cubicBezTo>
                  <a:cubicBezTo>
                    <a:pt x="119999" y="30000"/>
                    <a:pt x="119999" y="30000"/>
                    <a:pt x="119999" y="30000"/>
                  </a:cubicBezTo>
                  <a:cubicBezTo>
                    <a:pt x="119999" y="12352"/>
                    <a:pt x="111428" y="0"/>
                    <a:pt x="99183" y="0"/>
                  </a:cubicBezTo>
                  <a:close/>
                  <a:moveTo>
                    <a:pt x="113877" y="49411"/>
                  </a:moveTo>
                  <a:cubicBezTo>
                    <a:pt x="6122" y="49411"/>
                    <a:pt x="6122" y="49411"/>
                    <a:pt x="6122" y="49411"/>
                  </a:cubicBezTo>
                  <a:cubicBezTo>
                    <a:pt x="6122" y="30000"/>
                    <a:pt x="6122" y="30000"/>
                    <a:pt x="6122" y="30000"/>
                  </a:cubicBezTo>
                  <a:cubicBezTo>
                    <a:pt x="6122" y="17647"/>
                    <a:pt x="12244" y="8823"/>
                    <a:pt x="20816" y="8823"/>
                  </a:cubicBezTo>
                  <a:cubicBezTo>
                    <a:pt x="99183" y="8823"/>
                    <a:pt x="99183" y="8823"/>
                    <a:pt x="99183" y="8823"/>
                  </a:cubicBezTo>
                  <a:cubicBezTo>
                    <a:pt x="107755" y="8823"/>
                    <a:pt x="113877" y="17647"/>
                    <a:pt x="113877" y="30000"/>
                  </a:cubicBezTo>
                  <a:lnTo>
                    <a:pt x="113877" y="4941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1" name="Google Shape;171;p7"/>
            <p:cNvSpPr/>
            <p:nvPr/>
          </p:nvSpPr>
          <p:spPr>
            <a:xfrm>
              <a:off x="7854950" y="4611688"/>
              <a:ext cx="219000" cy="27000"/>
            </a:xfrm>
            <a:custGeom>
              <a:rect b="b" l="l" r="r" t="t"/>
              <a:pathLst>
                <a:path extrusionOk="0" h="120000" w="120000">
                  <a:moveTo>
                    <a:pt x="111219" y="120000"/>
                  </a:moveTo>
                  <a:cubicBezTo>
                    <a:pt x="114146" y="120000"/>
                    <a:pt x="120000" y="96000"/>
                    <a:pt x="120000" y="72000"/>
                  </a:cubicBezTo>
                  <a:cubicBezTo>
                    <a:pt x="120000" y="24000"/>
                    <a:pt x="114146" y="0"/>
                    <a:pt x="111219" y="0"/>
                  </a:cubicBezTo>
                  <a:cubicBezTo>
                    <a:pt x="5853" y="0"/>
                    <a:pt x="5853" y="0"/>
                    <a:pt x="5853" y="0"/>
                  </a:cubicBezTo>
                  <a:cubicBezTo>
                    <a:pt x="2926" y="0"/>
                    <a:pt x="0" y="24000"/>
                    <a:pt x="0" y="72000"/>
                  </a:cubicBezTo>
                  <a:cubicBezTo>
                    <a:pt x="0" y="96000"/>
                    <a:pt x="2926" y="120000"/>
                    <a:pt x="5853" y="120000"/>
                  </a:cubicBezTo>
                  <a:lnTo>
                    <a:pt x="111219" y="12000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2" name="Google Shape;172;p7"/>
            <p:cNvSpPr/>
            <p:nvPr/>
          </p:nvSpPr>
          <p:spPr>
            <a:xfrm>
              <a:off x="7929563" y="3865563"/>
              <a:ext cx="65100" cy="65100"/>
            </a:xfrm>
            <a:custGeom>
              <a:rect b="b" l="l" r="r" t="t"/>
              <a:pathLst>
                <a:path extrusionOk="0" h="120000" w="120000">
                  <a:moveTo>
                    <a:pt x="60000" y="0"/>
                  </a:moveTo>
                  <a:cubicBezTo>
                    <a:pt x="30000" y="0"/>
                    <a:pt x="0" y="20000"/>
                    <a:pt x="0" y="60000"/>
                  </a:cubicBezTo>
                  <a:cubicBezTo>
                    <a:pt x="0" y="90000"/>
                    <a:pt x="30000" y="120000"/>
                    <a:pt x="60000" y="120000"/>
                  </a:cubicBezTo>
                  <a:cubicBezTo>
                    <a:pt x="100000" y="120000"/>
                    <a:pt x="120000" y="90000"/>
                    <a:pt x="120000" y="60000"/>
                  </a:cubicBezTo>
                  <a:cubicBezTo>
                    <a:pt x="120000" y="20000"/>
                    <a:pt x="100000" y="0"/>
                    <a:pt x="60000" y="0"/>
                  </a:cubicBezTo>
                  <a:close/>
                  <a:moveTo>
                    <a:pt x="60000" y="70000"/>
                  </a:moveTo>
                  <a:cubicBezTo>
                    <a:pt x="60000" y="70000"/>
                    <a:pt x="50000" y="60000"/>
                    <a:pt x="50000" y="60000"/>
                  </a:cubicBezTo>
                  <a:cubicBezTo>
                    <a:pt x="50000" y="50000"/>
                    <a:pt x="60000" y="50000"/>
                    <a:pt x="60000" y="50000"/>
                  </a:cubicBezTo>
                  <a:cubicBezTo>
                    <a:pt x="70000" y="50000"/>
                    <a:pt x="70000" y="50000"/>
                    <a:pt x="70000" y="60000"/>
                  </a:cubicBezTo>
                  <a:cubicBezTo>
                    <a:pt x="70000" y="60000"/>
                    <a:pt x="70000" y="70000"/>
                    <a:pt x="60000" y="7000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3" name="Google Shape;173;p7"/>
            <p:cNvSpPr/>
            <p:nvPr/>
          </p:nvSpPr>
          <p:spPr>
            <a:xfrm>
              <a:off x="6662738" y="4949825"/>
              <a:ext cx="566700" cy="681000"/>
            </a:xfrm>
            <a:custGeom>
              <a:rect b="b" l="l" r="r" t="t"/>
              <a:pathLst>
                <a:path extrusionOk="0" h="120000" w="120000">
                  <a:moveTo>
                    <a:pt x="116603" y="0"/>
                  </a:moveTo>
                  <a:cubicBezTo>
                    <a:pt x="2264" y="0"/>
                    <a:pt x="2264" y="0"/>
                    <a:pt x="2264" y="0"/>
                  </a:cubicBezTo>
                  <a:cubicBezTo>
                    <a:pt x="1132" y="0"/>
                    <a:pt x="0" y="944"/>
                    <a:pt x="0" y="1889"/>
                  </a:cubicBezTo>
                  <a:cubicBezTo>
                    <a:pt x="0" y="117165"/>
                    <a:pt x="0" y="117165"/>
                    <a:pt x="0" y="117165"/>
                  </a:cubicBezTo>
                  <a:cubicBezTo>
                    <a:pt x="0" y="119055"/>
                    <a:pt x="1132" y="120000"/>
                    <a:pt x="2264" y="120000"/>
                  </a:cubicBezTo>
                  <a:cubicBezTo>
                    <a:pt x="116603" y="120000"/>
                    <a:pt x="116603" y="120000"/>
                    <a:pt x="116603" y="120000"/>
                  </a:cubicBezTo>
                  <a:cubicBezTo>
                    <a:pt x="118867" y="120000"/>
                    <a:pt x="120000" y="119055"/>
                    <a:pt x="120000" y="117165"/>
                  </a:cubicBezTo>
                  <a:cubicBezTo>
                    <a:pt x="120000" y="1889"/>
                    <a:pt x="120000" y="1889"/>
                    <a:pt x="120000" y="1889"/>
                  </a:cubicBezTo>
                  <a:cubicBezTo>
                    <a:pt x="120000" y="944"/>
                    <a:pt x="118867" y="0"/>
                    <a:pt x="116603" y="0"/>
                  </a:cubicBezTo>
                  <a:close/>
                  <a:moveTo>
                    <a:pt x="96226" y="11338"/>
                  </a:moveTo>
                  <a:cubicBezTo>
                    <a:pt x="97358" y="11338"/>
                    <a:pt x="99622" y="13228"/>
                    <a:pt x="99622" y="14173"/>
                  </a:cubicBezTo>
                  <a:cubicBezTo>
                    <a:pt x="99622" y="16062"/>
                    <a:pt x="97358" y="17007"/>
                    <a:pt x="96226" y="17007"/>
                  </a:cubicBezTo>
                  <a:cubicBezTo>
                    <a:pt x="93962" y="17007"/>
                    <a:pt x="92830" y="16062"/>
                    <a:pt x="92830" y="14173"/>
                  </a:cubicBezTo>
                  <a:cubicBezTo>
                    <a:pt x="92830" y="13228"/>
                    <a:pt x="93962" y="11338"/>
                    <a:pt x="96226" y="11338"/>
                  </a:cubicBezTo>
                  <a:close/>
                  <a:moveTo>
                    <a:pt x="72452" y="11338"/>
                  </a:moveTo>
                  <a:cubicBezTo>
                    <a:pt x="73584" y="11338"/>
                    <a:pt x="74716" y="13228"/>
                    <a:pt x="74716" y="14173"/>
                  </a:cubicBezTo>
                  <a:cubicBezTo>
                    <a:pt x="74716" y="16062"/>
                    <a:pt x="73584" y="17007"/>
                    <a:pt x="72452" y="17007"/>
                  </a:cubicBezTo>
                  <a:cubicBezTo>
                    <a:pt x="70188" y="17007"/>
                    <a:pt x="69056" y="16062"/>
                    <a:pt x="69056" y="14173"/>
                  </a:cubicBezTo>
                  <a:cubicBezTo>
                    <a:pt x="69056" y="13228"/>
                    <a:pt x="70188" y="11338"/>
                    <a:pt x="72452" y="11338"/>
                  </a:cubicBezTo>
                  <a:close/>
                  <a:moveTo>
                    <a:pt x="47547" y="11338"/>
                  </a:moveTo>
                  <a:cubicBezTo>
                    <a:pt x="49811" y="11338"/>
                    <a:pt x="50943" y="13228"/>
                    <a:pt x="50943" y="14173"/>
                  </a:cubicBezTo>
                  <a:cubicBezTo>
                    <a:pt x="50943" y="16062"/>
                    <a:pt x="49811" y="17007"/>
                    <a:pt x="47547" y="17007"/>
                  </a:cubicBezTo>
                  <a:cubicBezTo>
                    <a:pt x="46415" y="17007"/>
                    <a:pt x="44150" y="16062"/>
                    <a:pt x="44150" y="14173"/>
                  </a:cubicBezTo>
                  <a:cubicBezTo>
                    <a:pt x="44150" y="13228"/>
                    <a:pt x="46415" y="11338"/>
                    <a:pt x="47547" y="11338"/>
                  </a:cubicBezTo>
                  <a:close/>
                  <a:moveTo>
                    <a:pt x="23773" y="11338"/>
                  </a:moveTo>
                  <a:cubicBezTo>
                    <a:pt x="26037" y="11338"/>
                    <a:pt x="27169" y="13228"/>
                    <a:pt x="27169" y="14173"/>
                  </a:cubicBezTo>
                  <a:cubicBezTo>
                    <a:pt x="27169" y="16062"/>
                    <a:pt x="26037" y="17007"/>
                    <a:pt x="23773" y="17007"/>
                  </a:cubicBezTo>
                  <a:cubicBezTo>
                    <a:pt x="21509" y="17007"/>
                    <a:pt x="20377" y="16062"/>
                    <a:pt x="20377" y="14173"/>
                  </a:cubicBezTo>
                  <a:cubicBezTo>
                    <a:pt x="20377" y="13228"/>
                    <a:pt x="21509" y="11338"/>
                    <a:pt x="23773" y="11338"/>
                  </a:cubicBezTo>
                  <a:close/>
                  <a:moveTo>
                    <a:pt x="114339" y="115275"/>
                  </a:moveTo>
                  <a:cubicBezTo>
                    <a:pt x="5660" y="115275"/>
                    <a:pt x="5660" y="115275"/>
                    <a:pt x="5660" y="115275"/>
                  </a:cubicBezTo>
                  <a:cubicBezTo>
                    <a:pt x="5660" y="4724"/>
                    <a:pt x="5660" y="4724"/>
                    <a:pt x="5660" y="4724"/>
                  </a:cubicBezTo>
                  <a:cubicBezTo>
                    <a:pt x="21509" y="4724"/>
                    <a:pt x="21509" y="4724"/>
                    <a:pt x="21509" y="4724"/>
                  </a:cubicBezTo>
                  <a:cubicBezTo>
                    <a:pt x="21509" y="7559"/>
                    <a:pt x="21509" y="7559"/>
                    <a:pt x="21509" y="7559"/>
                  </a:cubicBezTo>
                  <a:cubicBezTo>
                    <a:pt x="16981" y="8503"/>
                    <a:pt x="14716" y="11338"/>
                    <a:pt x="14716" y="14173"/>
                  </a:cubicBezTo>
                  <a:cubicBezTo>
                    <a:pt x="14716" y="18897"/>
                    <a:pt x="19245" y="21732"/>
                    <a:pt x="23773" y="21732"/>
                  </a:cubicBezTo>
                  <a:cubicBezTo>
                    <a:pt x="28301" y="21732"/>
                    <a:pt x="32830" y="18897"/>
                    <a:pt x="32830" y="14173"/>
                  </a:cubicBezTo>
                  <a:cubicBezTo>
                    <a:pt x="32830" y="11338"/>
                    <a:pt x="30566" y="8503"/>
                    <a:pt x="27169" y="7559"/>
                  </a:cubicBezTo>
                  <a:cubicBezTo>
                    <a:pt x="27169" y="4724"/>
                    <a:pt x="27169" y="4724"/>
                    <a:pt x="27169" y="4724"/>
                  </a:cubicBezTo>
                  <a:cubicBezTo>
                    <a:pt x="45283" y="4724"/>
                    <a:pt x="45283" y="4724"/>
                    <a:pt x="45283" y="4724"/>
                  </a:cubicBezTo>
                  <a:cubicBezTo>
                    <a:pt x="45283" y="7559"/>
                    <a:pt x="45283" y="7559"/>
                    <a:pt x="45283" y="7559"/>
                  </a:cubicBezTo>
                  <a:cubicBezTo>
                    <a:pt x="41886" y="8503"/>
                    <a:pt x="38490" y="11338"/>
                    <a:pt x="38490" y="14173"/>
                  </a:cubicBezTo>
                  <a:cubicBezTo>
                    <a:pt x="38490" y="18897"/>
                    <a:pt x="43018" y="21732"/>
                    <a:pt x="47547" y="21732"/>
                  </a:cubicBezTo>
                  <a:cubicBezTo>
                    <a:pt x="53207" y="21732"/>
                    <a:pt x="56603" y="18897"/>
                    <a:pt x="56603" y="14173"/>
                  </a:cubicBezTo>
                  <a:cubicBezTo>
                    <a:pt x="56603" y="11338"/>
                    <a:pt x="54339" y="8503"/>
                    <a:pt x="50943" y="7559"/>
                  </a:cubicBezTo>
                  <a:cubicBezTo>
                    <a:pt x="50943" y="4724"/>
                    <a:pt x="50943" y="4724"/>
                    <a:pt x="50943" y="4724"/>
                  </a:cubicBezTo>
                  <a:cubicBezTo>
                    <a:pt x="69056" y="4724"/>
                    <a:pt x="69056" y="4724"/>
                    <a:pt x="69056" y="4724"/>
                  </a:cubicBezTo>
                  <a:cubicBezTo>
                    <a:pt x="69056" y="7559"/>
                    <a:pt x="69056" y="7559"/>
                    <a:pt x="69056" y="7559"/>
                  </a:cubicBezTo>
                  <a:cubicBezTo>
                    <a:pt x="65660" y="8503"/>
                    <a:pt x="63396" y="11338"/>
                    <a:pt x="63396" y="14173"/>
                  </a:cubicBezTo>
                  <a:cubicBezTo>
                    <a:pt x="63396" y="18897"/>
                    <a:pt x="66792" y="21732"/>
                    <a:pt x="72452" y="21732"/>
                  </a:cubicBezTo>
                  <a:cubicBezTo>
                    <a:pt x="76981" y="21732"/>
                    <a:pt x="80377" y="18897"/>
                    <a:pt x="80377" y="14173"/>
                  </a:cubicBezTo>
                  <a:cubicBezTo>
                    <a:pt x="80377" y="11338"/>
                    <a:pt x="78113" y="8503"/>
                    <a:pt x="74716" y="7559"/>
                  </a:cubicBezTo>
                  <a:cubicBezTo>
                    <a:pt x="74716" y="4724"/>
                    <a:pt x="74716" y="4724"/>
                    <a:pt x="74716" y="4724"/>
                  </a:cubicBezTo>
                  <a:cubicBezTo>
                    <a:pt x="92830" y="4724"/>
                    <a:pt x="92830" y="4724"/>
                    <a:pt x="92830" y="4724"/>
                  </a:cubicBezTo>
                  <a:cubicBezTo>
                    <a:pt x="92830" y="7559"/>
                    <a:pt x="92830" y="7559"/>
                    <a:pt x="92830" y="7559"/>
                  </a:cubicBezTo>
                  <a:cubicBezTo>
                    <a:pt x="89433" y="8503"/>
                    <a:pt x="87169" y="11338"/>
                    <a:pt x="87169" y="14173"/>
                  </a:cubicBezTo>
                  <a:cubicBezTo>
                    <a:pt x="87169" y="18897"/>
                    <a:pt x="90566" y="21732"/>
                    <a:pt x="96226" y="21732"/>
                  </a:cubicBezTo>
                  <a:cubicBezTo>
                    <a:pt x="100754" y="21732"/>
                    <a:pt x="105283" y="18897"/>
                    <a:pt x="105283" y="14173"/>
                  </a:cubicBezTo>
                  <a:cubicBezTo>
                    <a:pt x="105283" y="11338"/>
                    <a:pt x="101886" y="8503"/>
                    <a:pt x="98490" y="7559"/>
                  </a:cubicBezTo>
                  <a:cubicBezTo>
                    <a:pt x="98490" y="4724"/>
                    <a:pt x="98490" y="4724"/>
                    <a:pt x="98490" y="4724"/>
                  </a:cubicBezTo>
                  <a:cubicBezTo>
                    <a:pt x="114339" y="4724"/>
                    <a:pt x="114339" y="4724"/>
                    <a:pt x="114339" y="4724"/>
                  </a:cubicBezTo>
                  <a:lnTo>
                    <a:pt x="114339" y="11527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4" name="Google Shape;174;p7"/>
            <p:cNvSpPr/>
            <p:nvPr/>
          </p:nvSpPr>
          <p:spPr>
            <a:xfrm>
              <a:off x="6764338" y="5132388"/>
              <a:ext cx="101700" cy="85800"/>
            </a:xfrm>
            <a:custGeom>
              <a:rect b="b" l="l" r="r" t="t"/>
              <a:pathLst>
                <a:path extrusionOk="0" h="120000" w="120000">
                  <a:moveTo>
                    <a:pt x="25263" y="112500"/>
                  </a:moveTo>
                  <a:cubicBezTo>
                    <a:pt x="25263" y="120000"/>
                    <a:pt x="31578" y="120000"/>
                    <a:pt x="37894" y="120000"/>
                  </a:cubicBezTo>
                  <a:cubicBezTo>
                    <a:pt x="37894" y="120000"/>
                    <a:pt x="44210" y="120000"/>
                    <a:pt x="50526" y="112500"/>
                  </a:cubicBezTo>
                  <a:cubicBezTo>
                    <a:pt x="113684" y="37500"/>
                    <a:pt x="113684" y="37500"/>
                    <a:pt x="113684" y="37500"/>
                  </a:cubicBezTo>
                  <a:cubicBezTo>
                    <a:pt x="120000" y="30000"/>
                    <a:pt x="120000" y="15000"/>
                    <a:pt x="113684" y="7500"/>
                  </a:cubicBezTo>
                  <a:cubicBezTo>
                    <a:pt x="107368" y="0"/>
                    <a:pt x="101052" y="0"/>
                    <a:pt x="94736" y="7500"/>
                  </a:cubicBezTo>
                  <a:cubicBezTo>
                    <a:pt x="37894" y="75000"/>
                    <a:pt x="37894" y="75000"/>
                    <a:pt x="37894" y="75000"/>
                  </a:cubicBezTo>
                  <a:cubicBezTo>
                    <a:pt x="31578" y="67500"/>
                    <a:pt x="31578" y="67500"/>
                    <a:pt x="31578" y="67500"/>
                  </a:cubicBezTo>
                  <a:cubicBezTo>
                    <a:pt x="25263" y="60000"/>
                    <a:pt x="12631" y="60000"/>
                    <a:pt x="6315" y="67500"/>
                  </a:cubicBezTo>
                  <a:cubicBezTo>
                    <a:pt x="0" y="75000"/>
                    <a:pt x="0" y="90000"/>
                    <a:pt x="6315" y="90000"/>
                  </a:cubicBezTo>
                  <a:lnTo>
                    <a:pt x="25263" y="11250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5" name="Google Shape;175;p7"/>
            <p:cNvSpPr/>
            <p:nvPr/>
          </p:nvSpPr>
          <p:spPr>
            <a:xfrm>
              <a:off x="6764338" y="5245100"/>
              <a:ext cx="101700" cy="85800"/>
            </a:xfrm>
            <a:custGeom>
              <a:rect b="b" l="l" r="r" t="t"/>
              <a:pathLst>
                <a:path extrusionOk="0" h="120000" w="120000">
                  <a:moveTo>
                    <a:pt x="25263" y="112500"/>
                  </a:moveTo>
                  <a:cubicBezTo>
                    <a:pt x="25263" y="120000"/>
                    <a:pt x="31578" y="120000"/>
                    <a:pt x="37894" y="120000"/>
                  </a:cubicBezTo>
                  <a:cubicBezTo>
                    <a:pt x="37894" y="120000"/>
                    <a:pt x="44210" y="120000"/>
                    <a:pt x="50526" y="112500"/>
                  </a:cubicBezTo>
                  <a:cubicBezTo>
                    <a:pt x="113684" y="37500"/>
                    <a:pt x="113684" y="37500"/>
                    <a:pt x="113684" y="37500"/>
                  </a:cubicBezTo>
                  <a:cubicBezTo>
                    <a:pt x="120000" y="30000"/>
                    <a:pt x="120000" y="15000"/>
                    <a:pt x="113684" y="7500"/>
                  </a:cubicBezTo>
                  <a:cubicBezTo>
                    <a:pt x="107368" y="0"/>
                    <a:pt x="101052" y="0"/>
                    <a:pt x="94736" y="7500"/>
                  </a:cubicBezTo>
                  <a:cubicBezTo>
                    <a:pt x="37894" y="75000"/>
                    <a:pt x="37894" y="75000"/>
                    <a:pt x="37894" y="75000"/>
                  </a:cubicBezTo>
                  <a:cubicBezTo>
                    <a:pt x="31578" y="67500"/>
                    <a:pt x="31578" y="67500"/>
                    <a:pt x="31578" y="67500"/>
                  </a:cubicBezTo>
                  <a:cubicBezTo>
                    <a:pt x="25263" y="60000"/>
                    <a:pt x="12631" y="60000"/>
                    <a:pt x="6315" y="67500"/>
                  </a:cubicBezTo>
                  <a:cubicBezTo>
                    <a:pt x="0" y="75000"/>
                    <a:pt x="0" y="90000"/>
                    <a:pt x="6315" y="97500"/>
                  </a:cubicBezTo>
                  <a:lnTo>
                    <a:pt x="25263" y="11250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6" name="Google Shape;176;p7"/>
            <p:cNvSpPr/>
            <p:nvPr/>
          </p:nvSpPr>
          <p:spPr>
            <a:xfrm>
              <a:off x="6892925" y="5154613"/>
              <a:ext cx="246000" cy="52500"/>
            </a:xfrm>
            <a:custGeom>
              <a:rect b="b" l="l" r="r" t="t"/>
              <a:pathLst>
                <a:path extrusionOk="0" h="120000" w="120000">
                  <a:moveTo>
                    <a:pt x="10434" y="84000"/>
                  </a:moveTo>
                  <a:cubicBezTo>
                    <a:pt x="15652" y="72000"/>
                    <a:pt x="20869" y="60000"/>
                    <a:pt x="28695" y="60000"/>
                  </a:cubicBezTo>
                  <a:cubicBezTo>
                    <a:pt x="28695" y="60000"/>
                    <a:pt x="28695" y="60000"/>
                    <a:pt x="28695" y="60000"/>
                  </a:cubicBezTo>
                  <a:cubicBezTo>
                    <a:pt x="28695" y="60000"/>
                    <a:pt x="28695" y="72000"/>
                    <a:pt x="28695" y="72000"/>
                  </a:cubicBezTo>
                  <a:cubicBezTo>
                    <a:pt x="31304" y="96000"/>
                    <a:pt x="39130" y="120000"/>
                    <a:pt x="46956" y="120000"/>
                  </a:cubicBezTo>
                  <a:cubicBezTo>
                    <a:pt x="49565" y="120000"/>
                    <a:pt x="49565" y="108000"/>
                    <a:pt x="52173" y="108000"/>
                  </a:cubicBezTo>
                  <a:cubicBezTo>
                    <a:pt x="57391" y="108000"/>
                    <a:pt x="62608" y="96000"/>
                    <a:pt x="65217" y="84000"/>
                  </a:cubicBezTo>
                  <a:cubicBezTo>
                    <a:pt x="67826" y="84000"/>
                    <a:pt x="67826" y="72000"/>
                    <a:pt x="70434" y="72000"/>
                  </a:cubicBezTo>
                  <a:cubicBezTo>
                    <a:pt x="73043" y="60000"/>
                    <a:pt x="78260" y="60000"/>
                    <a:pt x="80869" y="60000"/>
                  </a:cubicBezTo>
                  <a:cubicBezTo>
                    <a:pt x="83478" y="60000"/>
                    <a:pt x="83478" y="72000"/>
                    <a:pt x="86086" y="72000"/>
                  </a:cubicBezTo>
                  <a:cubicBezTo>
                    <a:pt x="88695" y="84000"/>
                    <a:pt x="88695" y="96000"/>
                    <a:pt x="91304" y="96000"/>
                  </a:cubicBezTo>
                  <a:cubicBezTo>
                    <a:pt x="99130" y="120000"/>
                    <a:pt x="109565" y="108000"/>
                    <a:pt x="117391" y="84000"/>
                  </a:cubicBezTo>
                  <a:cubicBezTo>
                    <a:pt x="120000" y="72000"/>
                    <a:pt x="120000" y="48000"/>
                    <a:pt x="117391" y="36000"/>
                  </a:cubicBezTo>
                  <a:cubicBezTo>
                    <a:pt x="114782" y="24000"/>
                    <a:pt x="109565" y="24000"/>
                    <a:pt x="106956" y="36000"/>
                  </a:cubicBezTo>
                  <a:cubicBezTo>
                    <a:pt x="104347" y="48000"/>
                    <a:pt x="101739" y="48000"/>
                    <a:pt x="99130" y="48000"/>
                  </a:cubicBezTo>
                  <a:cubicBezTo>
                    <a:pt x="96521" y="48000"/>
                    <a:pt x="96521" y="36000"/>
                    <a:pt x="93913" y="36000"/>
                  </a:cubicBezTo>
                  <a:cubicBezTo>
                    <a:pt x="91304" y="24000"/>
                    <a:pt x="91304" y="12000"/>
                    <a:pt x="86086" y="12000"/>
                  </a:cubicBezTo>
                  <a:cubicBezTo>
                    <a:pt x="80869" y="0"/>
                    <a:pt x="73043" y="0"/>
                    <a:pt x="65217" y="24000"/>
                  </a:cubicBezTo>
                  <a:cubicBezTo>
                    <a:pt x="62608" y="24000"/>
                    <a:pt x="60000" y="24000"/>
                    <a:pt x="60000" y="36000"/>
                  </a:cubicBezTo>
                  <a:cubicBezTo>
                    <a:pt x="54782" y="36000"/>
                    <a:pt x="52173" y="48000"/>
                    <a:pt x="49565" y="48000"/>
                  </a:cubicBezTo>
                  <a:cubicBezTo>
                    <a:pt x="44347" y="60000"/>
                    <a:pt x="41739" y="48000"/>
                    <a:pt x="41739" y="48000"/>
                  </a:cubicBezTo>
                  <a:cubicBezTo>
                    <a:pt x="39130" y="48000"/>
                    <a:pt x="39130" y="36000"/>
                    <a:pt x="39130" y="36000"/>
                  </a:cubicBezTo>
                  <a:cubicBezTo>
                    <a:pt x="39130" y="24000"/>
                    <a:pt x="36521" y="12000"/>
                    <a:pt x="33913" y="0"/>
                  </a:cubicBezTo>
                  <a:cubicBezTo>
                    <a:pt x="31304" y="0"/>
                    <a:pt x="28695" y="0"/>
                    <a:pt x="26086" y="0"/>
                  </a:cubicBezTo>
                  <a:cubicBezTo>
                    <a:pt x="18260" y="0"/>
                    <a:pt x="10434" y="12000"/>
                    <a:pt x="5217" y="36000"/>
                  </a:cubicBezTo>
                  <a:cubicBezTo>
                    <a:pt x="2608" y="48000"/>
                    <a:pt x="0" y="60000"/>
                    <a:pt x="2608" y="84000"/>
                  </a:cubicBezTo>
                  <a:cubicBezTo>
                    <a:pt x="5217" y="96000"/>
                    <a:pt x="7826" y="96000"/>
                    <a:pt x="10434" y="8400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7" name="Google Shape;177;p7"/>
            <p:cNvSpPr/>
            <p:nvPr/>
          </p:nvSpPr>
          <p:spPr>
            <a:xfrm>
              <a:off x="6881813" y="5256213"/>
              <a:ext cx="273000" cy="63600"/>
            </a:xfrm>
            <a:custGeom>
              <a:rect b="b" l="l" r="r" t="t"/>
              <a:pathLst>
                <a:path extrusionOk="0" h="120000" w="120000">
                  <a:moveTo>
                    <a:pt x="2352" y="110000"/>
                  </a:moveTo>
                  <a:cubicBezTo>
                    <a:pt x="4705" y="120000"/>
                    <a:pt x="4705" y="120000"/>
                    <a:pt x="7058" y="120000"/>
                  </a:cubicBezTo>
                  <a:cubicBezTo>
                    <a:pt x="9411" y="120000"/>
                    <a:pt x="9411" y="110000"/>
                    <a:pt x="11764" y="110000"/>
                  </a:cubicBezTo>
                  <a:cubicBezTo>
                    <a:pt x="14117" y="90000"/>
                    <a:pt x="18823" y="80000"/>
                    <a:pt x="23529" y="80000"/>
                  </a:cubicBezTo>
                  <a:cubicBezTo>
                    <a:pt x="23529" y="80000"/>
                    <a:pt x="23529" y="80000"/>
                    <a:pt x="25882" y="80000"/>
                  </a:cubicBezTo>
                  <a:cubicBezTo>
                    <a:pt x="25882" y="80000"/>
                    <a:pt x="25882" y="80000"/>
                    <a:pt x="25882" y="80000"/>
                  </a:cubicBezTo>
                  <a:cubicBezTo>
                    <a:pt x="25882" y="80000"/>
                    <a:pt x="25882" y="80000"/>
                    <a:pt x="25882" y="80000"/>
                  </a:cubicBezTo>
                  <a:cubicBezTo>
                    <a:pt x="25882" y="80000"/>
                    <a:pt x="28235" y="90000"/>
                    <a:pt x="28235" y="90000"/>
                  </a:cubicBezTo>
                  <a:cubicBezTo>
                    <a:pt x="32941" y="100000"/>
                    <a:pt x="40000" y="100000"/>
                    <a:pt x="47058" y="90000"/>
                  </a:cubicBezTo>
                  <a:cubicBezTo>
                    <a:pt x="49411" y="80000"/>
                    <a:pt x="51764" y="80000"/>
                    <a:pt x="54117" y="70000"/>
                  </a:cubicBezTo>
                  <a:cubicBezTo>
                    <a:pt x="54117" y="60000"/>
                    <a:pt x="56470" y="60000"/>
                    <a:pt x="58823" y="60000"/>
                  </a:cubicBezTo>
                  <a:cubicBezTo>
                    <a:pt x="61176" y="50000"/>
                    <a:pt x="63529" y="50000"/>
                    <a:pt x="65882" y="60000"/>
                  </a:cubicBezTo>
                  <a:cubicBezTo>
                    <a:pt x="65882" y="60000"/>
                    <a:pt x="65882" y="60000"/>
                    <a:pt x="65882" y="60000"/>
                  </a:cubicBezTo>
                  <a:cubicBezTo>
                    <a:pt x="65882" y="70000"/>
                    <a:pt x="68235" y="80000"/>
                    <a:pt x="70588" y="90000"/>
                  </a:cubicBezTo>
                  <a:cubicBezTo>
                    <a:pt x="72941" y="100000"/>
                    <a:pt x="75294" y="100000"/>
                    <a:pt x="77647" y="100000"/>
                  </a:cubicBezTo>
                  <a:cubicBezTo>
                    <a:pt x="89411" y="110000"/>
                    <a:pt x="103529" y="100000"/>
                    <a:pt x="115294" y="90000"/>
                  </a:cubicBezTo>
                  <a:cubicBezTo>
                    <a:pt x="117647" y="90000"/>
                    <a:pt x="120000" y="80000"/>
                    <a:pt x="120000" y="60000"/>
                  </a:cubicBezTo>
                  <a:cubicBezTo>
                    <a:pt x="117647" y="50000"/>
                    <a:pt x="115294" y="40000"/>
                    <a:pt x="112941" y="40000"/>
                  </a:cubicBezTo>
                  <a:cubicBezTo>
                    <a:pt x="101176" y="50000"/>
                    <a:pt x="89411" y="60000"/>
                    <a:pt x="77647" y="50000"/>
                  </a:cubicBezTo>
                  <a:cubicBezTo>
                    <a:pt x="77647" y="50000"/>
                    <a:pt x="77647" y="50000"/>
                    <a:pt x="77647" y="50000"/>
                  </a:cubicBezTo>
                  <a:cubicBezTo>
                    <a:pt x="77647" y="50000"/>
                    <a:pt x="77647" y="50000"/>
                    <a:pt x="77647" y="50000"/>
                  </a:cubicBezTo>
                  <a:cubicBezTo>
                    <a:pt x="75294" y="40000"/>
                    <a:pt x="75294" y="40000"/>
                    <a:pt x="75294" y="30000"/>
                  </a:cubicBezTo>
                  <a:cubicBezTo>
                    <a:pt x="70588" y="0"/>
                    <a:pt x="61176" y="0"/>
                    <a:pt x="54117" y="10000"/>
                  </a:cubicBezTo>
                  <a:cubicBezTo>
                    <a:pt x="51764" y="10000"/>
                    <a:pt x="49411" y="20000"/>
                    <a:pt x="47058" y="30000"/>
                  </a:cubicBezTo>
                  <a:cubicBezTo>
                    <a:pt x="44705" y="30000"/>
                    <a:pt x="42352" y="40000"/>
                    <a:pt x="42352" y="40000"/>
                  </a:cubicBezTo>
                  <a:cubicBezTo>
                    <a:pt x="40000" y="50000"/>
                    <a:pt x="35294" y="50000"/>
                    <a:pt x="35294" y="50000"/>
                  </a:cubicBezTo>
                  <a:cubicBezTo>
                    <a:pt x="35294" y="50000"/>
                    <a:pt x="35294" y="40000"/>
                    <a:pt x="32941" y="40000"/>
                  </a:cubicBezTo>
                  <a:cubicBezTo>
                    <a:pt x="32941" y="40000"/>
                    <a:pt x="32941" y="40000"/>
                    <a:pt x="30588" y="30000"/>
                  </a:cubicBezTo>
                  <a:cubicBezTo>
                    <a:pt x="28235" y="30000"/>
                    <a:pt x="25882" y="30000"/>
                    <a:pt x="23529" y="30000"/>
                  </a:cubicBezTo>
                  <a:cubicBezTo>
                    <a:pt x="14117" y="30000"/>
                    <a:pt x="7058" y="50000"/>
                    <a:pt x="2352" y="80000"/>
                  </a:cubicBezTo>
                  <a:cubicBezTo>
                    <a:pt x="0" y="90000"/>
                    <a:pt x="0" y="100000"/>
                    <a:pt x="2352" y="11000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8" name="Google Shape;178;p7"/>
            <p:cNvSpPr/>
            <p:nvPr/>
          </p:nvSpPr>
          <p:spPr>
            <a:xfrm>
              <a:off x="6753225" y="5400675"/>
              <a:ext cx="406500" cy="92100"/>
            </a:xfrm>
            <a:custGeom>
              <a:rect b="b" l="l" r="r" t="t"/>
              <a:pathLst>
                <a:path extrusionOk="0" h="120000" w="120000">
                  <a:moveTo>
                    <a:pt x="113684" y="49411"/>
                  </a:moveTo>
                  <a:cubicBezTo>
                    <a:pt x="112105" y="49411"/>
                    <a:pt x="110526" y="42352"/>
                    <a:pt x="110526" y="42352"/>
                  </a:cubicBezTo>
                  <a:cubicBezTo>
                    <a:pt x="108947" y="42352"/>
                    <a:pt x="105789" y="35294"/>
                    <a:pt x="104210" y="35294"/>
                  </a:cubicBezTo>
                  <a:cubicBezTo>
                    <a:pt x="99473" y="35294"/>
                    <a:pt x="96315" y="42352"/>
                    <a:pt x="94736" y="56470"/>
                  </a:cubicBezTo>
                  <a:cubicBezTo>
                    <a:pt x="93157" y="56470"/>
                    <a:pt x="93157" y="56470"/>
                    <a:pt x="93157" y="56470"/>
                  </a:cubicBezTo>
                  <a:cubicBezTo>
                    <a:pt x="91578" y="63529"/>
                    <a:pt x="90000" y="63529"/>
                    <a:pt x="88421" y="63529"/>
                  </a:cubicBezTo>
                  <a:cubicBezTo>
                    <a:pt x="88421" y="63529"/>
                    <a:pt x="90000" y="56470"/>
                    <a:pt x="90000" y="49411"/>
                  </a:cubicBezTo>
                  <a:cubicBezTo>
                    <a:pt x="90000" y="35294"/>
                    <a:pt x="91578" y="21176"/>
                    <a:pt x="88421" y="7058"/>
                  </a:cubicBezTo>
                  <a:cubicBezTo>
                    <a:pt x="88421" y="0"/>
                    <a:pt x="85263" y="0"/>
                    <a:pt x="83684" y="0"/>
                  </a:cubicBezTo>
                  <a:cubicBezTo>
                    <a:pt x="48947" y="77647"/>
                    <a:pt x="48947" y="77647"/>
                    <a:pt x="48947" y="77647"/>
                  </a:cubicBezTo>
                  <a:cubicBezTo>
                    <a:pt x="52105" y="35294"/>
                    <a:pt x="52105" y="35294"/>
                    <a:pt x="52105" y="35294"/>
                  </a:cubicBezTo>
                  <a:cubicBezTo>
                    <a:pt x="52105" y="28235"/>
                    <a:pt x="52105" y="21176"/>
                    <a:pt x="50526" y="14117"/>
                  </a:cubicBezTo>
                  <a:cubicBezTo>
                    <a:pt x="48947" y="14117"/>
                    <a:pt x="48947" y="7058"/>
                    <a:pt x="47368" y="14117"/>
                  </a:cubicBezTo>
                  <a:cubicBezTo>
                    <a:pt x="37894" y="14117"/>
                    <a:pt x="28421" y="35294"/>
                    <a:pt x="22105" y="63529"/>
                  </a:cubicBezTo>
                  <a:cubicBezTo>
                    <a:pt x="22105" y="63529"/>
                    <a:pt x="22105" y="63529"/>
                    <a:pt x="22105" y="63529"/>
                  </a:cubicBezTo>
                  <a:cubicBezTo>
                    <a:pt x="22105" y="49411"/>
                    <a:pt x="22105" y="42352"/>
                    <a:pt x="22105" y="35294"/>
                  </a:cubicBezTo>
                  <a:cubicBezTo>
                    <a:pt x="22105" y="28235"/>
                    <a:pt x="20526" y="21176"/>
                    <a:pt x="20526" y="21176"/>
                  </a:cubicBezTo>
                  <a:cubicBezTo>
                    <a:pt x="18947" y="14117"/>
                    <a:pt x="17368" y="14117"/>
                    <a:pt x="15789" y="21176"/>
                  </a:cubicBezTo>
                  <a:cubicBezTo>
                    <a:pt x="11052" y="28235"/>
                    <a:pt x="6315" y="49411"/>
                    <a:pt x="1578" y="63529"/>
                  </a:cubicBezTo>
                  <a:cubicBezTo>
                    <a:pt x="0" y="70588"/>
                    <a:pt x="0" y="84705"/>
                    <a:pt x="1578" y="91764"/>
                  </a:cubicBezTo>
                  <a:cubicBezTo>
                    <a:pt x="3157" y="98823"/>
                    <a:pt x="6315" y="98823"/>
                    <a:pt x="7894" y="91764"/>
                  </a:cubicBezTo>
                  <a:cubicBezTo>
                    <a:pt x="9473" y="84705"/>
                    <a:pt x="11052" y="77647"/>
                    <a:pt x="12631" y="70588"/>
                  </a:cubicBezTo>
                  <a:cubicBezTo>
                    <a:pt x="12631" y="70588"/>
                    <a:pt x="12631" y="77647"/>
                    <a:pt x="12631" y="77647"/>
                  </a:cubicBezTo>
                  <a:cubicBezTo>
                    <a:pt x="12631" y="84705"/>
                    <a:pt x="12631" y="91764"/>
                    <a:pt x="14210" y="91764"/>
                  </a:cubicBezTo>
                  <a:cubicBezTo>
                    <a:pt x="15789" y="98823"/>
                    <a:pt x="18947" y="112941"/>
                    <a:pt x="26842" y="84705"/>
                  </a:cubicBezTo>
                  <a:cubicBezTo>
                    <a:pt x="31578" y="70588"/>
                    <a:pt x="36315" y="56470"/>
                    <a:pt x="42631" y="49411"/>
                  </a:cubicBezTo>
                  <a:cubicBezTo>
                    <a:pt x="39473" y="84705"/>
                    <a:pt x="39473" y="84705"/>
                    <a:pt x="39473" y="84705"/>
                  </a:cubicBezTo>
                  <a:cubicBezTo>
                    <a:pt x="39473" y="91764"/>
                    <a:pt x="39473" y="105882"/>
                    <a:pt x="41052" y="112941"/>
                  </a:cubicBezTo>
                  <a:cubicBezTo>
                    <a:pt x="42631" y="120000"/>
                    <a:pt x="42631" y="120000"/>
                    <a:pt x="45789" y="120000"/>
                  </a:cubicBezTo>
                  <a:cubicBezTo>
                    <a:pt x="45789" y="120000"/>
                    <a:pt x="47368" y="120000"/>
                    <a:pt x="48947" y="120000"/>
                  </a:cubicBezTo>
                  <a:cubicBezTo>
                    <a:pt x="82105" y="49411"/>
                    <a:pt x="82105" y="49411"/>
                    <a:pt x="82105" y="49411"/>
                  </a:cubicBezTo>
                  <a:cubicBezTo>
                    <a:pt x="80526" y="56470"/>
                    <a:pt x="80526" y="70588"/>
                    <a:pt x="82105" y="77647"/>
                  </a:cubicBezTo>
                  <a:cubicBezTo>
                    <a:pt x="83684" y="91764"/>
                    <a:pt x="85263" y="91764"/>
                    <a:pt x="86842" y="98823"/>
                  </a:cubicBezTo>
                  <a:cubicBezTo>
                    <a:pt x="90000" y="98823"/>
                    <a:pt x="94736" y="98823"/>
                    <a:pt x="96315" y="91764"/>
                  </a:cubicBezTo>
                  <a:cubicBezTo>
                    <a:pt x="97894" y="84705"/>
                    <a:pt x="97894" y="84705"/>
                    <a:pt x="99473" y="84705"/>
                  </a:cubicBezTo>
                  <a:cubicBezTo>
                    <a:pt x="101052" y="77647"/>
                    <a:pt x="102631" y="70588"/>
                    <a:pt x="104210" y="70588"/>
                  </a:cubicBezTo>
                  <a:cubicBezTo>
                    <a:pt x="104210" y="70588"/>
                    <a:pt x="105789" y="77647"/>
                    <a:pt x="107368" y="77647"/>
                  </a:cubicBezTo>
                  <a:cubicBezTo>
                    <a:pt x="110526" y="84705"/>
                    <a:pt x="115263" y="91764"/>
                    <a:pt x="118421" y="70588"/>
                  </a:cubicBezTo>
                  <a:cubicBezTo>
                    <a:pt x="120000" y="63529"/>
                    <a:pt x="120000" y="56470"/>
                    <a:pt x="118421" y="49411"/>
                  </a:cubicBezTo>
                  <a:cubicBezTo>
                    <a:pt x="116842" y="42352"/>
                    <a:pt x="115263" y="42352"/>
                    <a:pt x="113684" y="4941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9" name="Google Shape;179;p7"/>
            <p:cNvSpPr/>
            <p:nvPr/>
          </p:nvSpPr>
          <p:spPr>
            <a:xfrm>
              <a:off x="7326313" y="4976813"/>
              <a:ext cx="165000" cy="611100"/>
            </a:xfrm>
            <a:custGeom>
              <a:rect b="b" l="l" r="r" t="t"/>
              <a:pathLst>
                <a:path extrusionOk="0" h="120000" w="120000">
                  <a:moveTo>
                    <a:pt x="81290" y="5263"/>
                  </a:moveTo>
                  <a:cubicBezTo>
                    <a:pt x="73548" y="5263"/>
                    <a:pt x="73548" y="5263"/>
                    <a:pt x="73548" y="5263"/>
                  </a:cubicBezTo>
                  <a:cubicBezTo>
                    <a:pt x="65806" y="2105"/>
                    <a:pt x="54193" y="0"/>
                    <a:pt x="38709" y="0"/>
                  </a:cubicBezTo>
                  <a:cubicBezTo>
                    <a:pt x="15483" y="0"/>
                    <a:pt x="0" y="4210"/>
                    <a:pt x="0" y="10526"/>
                  </a:cubicBezTo>
                  <a:cubicBezTo>
                    <a:pt x="0" y="91578"/>
                    <a:pt x="0" y="91578"/>
                    <a:pt x="0" y="91578"/>
                  </a:cubicBezTo>
                  <a:cubicBezTo>
                    <a:pt x="0" y="91578"/>
                    <a:pt x="0" y="92631"/>
                    <a:pt x="0" y="92631"/>
                  </a:cubicBezTo>
                  <a:cubicBezTo>
                    <a:pt x="30967" y="117894"/>
                    <a:pt x="30967" y="117894"/>
                    <a:pt x="30967" y="117894"/>
                  </a:cubicBezTo>
                  <a:cubicBezTo>
                    <a:pt x="30967" y="118947"/>
                    <a:pt x="34838" y="119999"/>
                    <a:pt x="38709" y="119999"/>
                  </a:cubicBezTo>
                  <a:cubicBezTo>
                    <a:pt x="42580" y="119999"/>
                    <a:pt x="46451" y="118947"/>
                    <a:pt x="46451" y="117894"/>
                  </a:cubicBezTo>
                  <a:cubicBezTo>
                    <a:pt x="77419" y="92631"/>
                    <a:pt x="77419" y="92631"/>
                    <a:pt x="77419" y="92631"/>
                  </a:cubicBezTo>
                  <a:cubicBezTo>
                    <a:pt x="77419" y="92631"/>
                    <a:pt x="81290" y="91578"/>
                    <a:pt x="81290" y="91578"/>
                  </a:cubicBezTo>
                  <a:cubicBezTo>
                    <a:pt x="81290" y="10526"/>
                    <a:pt x="81290" y="10526"/>
                    <a:pt x="81290" y="10526"/>
                  </a:cubicBezTo>
                  <a:cubicBezTo>
                    <a:pt x="81290" y="10526"/>
                    <a:pt x="81290" y="10526"/>
                    <a:pt x="81290" y="10526"/>
                  </a:cubicBezTo>
                  <a:cubicBezTo>
                    <a:pt x="81290" y="10526"/>
                    <a:pt x="81290" y="10526"/>
                    <a:pt x="81290" y="10526"/>
                  </a:cubicBezTo>
                  <a:cubicBezTo>
                    <a:pt x="92903" y="10526"/>
                    <a:pt x="100645" y="12631"/>
                    <a:pt x="100645" y="15789"/>
                  </a:cubicBezTo>
                  <a:cubicBezTo>
                    <a:pt x="100645" y="57894"/>
                    <a:pt x="100645" y="57894"/>
                    <a:pt x="100645" y="57894"/>
                  </a:cubicBezTo>
                  <a:cubicBezTo>
                    <a:pt x="100645" y="59999"/>
                    <a:pt x="104516" y="61052"/>
                    <a:pt x="112258" y="61052"/>
                  </a:cubicBezTo>
                  <a:cubicBezTo>
                    <a:pt x="116129" y="61052"/>
                    <a:pt x="120000" y="59999"/>
                    <a:pt x="120000" y="57894"/>
                  </a:cubicBezTo>
                  <a:cubicBezTo>
                    <a:pt x="120000" y="15789"/>
                    <a:pt x="120000" y="15789"/>
                    <a:pt x="120000" y="15789"/>
                  </a:cubicBezTo>
                  <a:cubicBezTo>
                    <a:pt x="120000" y="10526"/>
                    <a:pt x="100645" y="5263"/>
                    <a:pt x="81290" y="5263"/>
                  </a:cubicBezTo>
                  <a:close/>
                  <a:moveTo>
                    <a:pt x="38709" y="108421"/>
                  </a:moveTo>
                  <a:cubicBezTo>
                    <a:pt x="19354" y="91578"/>
                    <a:pt x="19354" y="91578"/>
                    <a:pt x="19354" y="91578"/>
                  </a:cubicBezTo>
                  <a:cubicBezTo>
                    <a:pt x="58064" y="91578"/>
                    <a:pt x="58064" y="91578"/>
                    <a:pt x="58064" y="91578"/>
                  </a:cubicBezTo>
                  <a:lnTo>
                    <a:pt x="38709" y="108421"/>
                  </a:lnTo>
                  <a:close/>
                  <a:moveTo>
                    <a:pt x="61935" y="86315"/>
                  </a:moveTo>
                  <a:cubicBezTo>
                    <a:pt x="19354" y="86315"/>
                    <a:pt x="19354" y="86315"/>
                    <a:pt x="19354" y="86315"/>
                  </a:cubicBezTo>
                  <a:cubicBezTo>
                    <a:pt x="19354" y="52631"/>
                    <a:pt x="19354" y="52631"/>
                    <a:pt x="19354" y="52631"/>
                  </a:cubicBezTo>
                  <a:cubicBezTo>
                    <a:pt x="61935" y="52631"/>
                    <a:pt x="61935" y="52631"/>
                    <a:pt x="61935" y="52631"/>
                  </a:cubicBezTo>
                  <a:lnTo>
                    <a:pt x="61935" y="86315"/>
                  </a:lnTo>
                  <a:close/>
                  <a:moveTo>
                    <a:pt x="61935" y="47368"/>
                  </a:moveTo>
                  <a:cubicBezTo>
                    <a:pt x="19354" y="47368"/>
                    <a:pt x="19354" y="47368"/>
                    <a:pt x="19354" y="47368"/>
                  </a:cubicBezTo>
                  <a:cubicBezTo>
                    <a:pt x="19354" y="10526"/>
                    <a:pt x="19354" y="10526"/>
                    <a:pt x="19354" y="10526"/>
                  </a:cubicBezTo>
                  <a:cubicBezTo>
                    <a:pt x="19354" y="7368"/>
                    <a:pt x="27096" y="5263"/>
                    <a:pt x="38709" y="5263"/>
                  </a:cubicBezTo>
                  <a:cubicBezTo>
                    <a:pt x="50322" y="5263"/>
                    <a:pt x="61935" y="7368"/>
                    <a:pt x="61935" y="10526"/>
                  </a:cubicBezTo>
                  <a:lnTo>
                    <a:pt x="61935" y="4736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0" name="Google Shape;180;p7"/>
            <p:cNvSpPr/>
            <p:nvPr/>
          </p:nvSpPr>
          <p:spPr>
            <a:xfrm>
              <a:off x="7556500" y="3984625"/>
              <a:ext cx="282600" cy="638100"/>
            </a:xfrm>
            <a:custGeom>
              <a:rect b="b" l="l" r="r" t="t"/>
              <a:pathLst>
                <a:path extrusionOk="0" h="120000" w="120000">
                  <a:moveTo>
                    <a:pt x="27169" y="29243"/>
                  </a:moveTo>
                  <a:cubicBezTo>
                    <a:pt x="58867" y="34285"/>
                    <a:pt x="58867" y="34285"/>
                    <a:pt x="58867" y="34285"/>
                  </a:cubicBezTo>
                  <a:cubicBezTo>
                    <a:pt x="58867" y="34285"/>
                    <a:pt x="58867" y="34285"/>
                    <a:pt x="56603" y="34285"/>
                  </a:cubicBezTo>
                  <a:cubicBezTo>
                    <a:pt x="49811" y="34285"/>
                    <a:pt x="43018" y="35294"/>
                    <a:pt x="38490" y="38319"/>
                  </a:cubicBezTo>
                  <a:cubicBezTo>
                    <a:pt x="33962" y="40336"/>
                    <a:pt x="29433" y="44369"/>
                    <a:pt x="31698" y="47394"/>
                  </a:cubicBezTo>
                  <a:cubicBezTo>
                    <a:pt x="31698" y="51428"/>
                    <a:pt x="36226" y="54453"/>
                    <a:pt x="40754" y="56470"/>
                  </a:cubicBezTo>
                  <a:cubicBezTo>
                    <a:pt x="56603" y="61512"/>
                    <a:pt x="56603" y="61512"/>
                    <a:pt x="56603" y="61512"/>
                  </a:cubicBezTo>
                  <a:cubicBezTo>
                    <a:pt x="49811" y="62521"/>
                    <a:pt x="43018" y="63529"/>
                    <a:pt x="38490" y="66554"/>
                  </a:cubicBezTo>
                  <a:cubicBezTo>
                    <a:pt x="33962" y="68571"/>
                    <a:pt x="29433" y="72605"/>
                    <a:pt x="31698" y="75630"/>
                  </a:cubicBezTo>
                  <a:cubicBezTo>
                    <a:pt x="31698" y="78655"/>
                    <a:pt x="36226" y="81680"/>
                    <a:pt x="40754" y="84705"/>
                  </a:cubicBezTo>
                  <a:cubicBezTo>
                    <a:pt x="52075" y="88739"/>
                    <a:pt x="52075" y="88739"/>
                    <a:pt x="52075" y="88739"/>
                  </a:cubicBezTo>
                  <a:cubicBezTo>
                    <a:pt x="47547" y="88739"/>
                    <a:pt x="43018" y="90756"/>
                    <a:pt x="38490" y="91764"/>
                  </a:cubicBezTo>
                  <a:cubicBezTo>
                    <a:pt x="33962" y="94789"/>
                    <a:pt x="31698" y="97815"/>
                    <a:pt x="31698" y="100840"/>
                  </a:cubicBezTo>
                  <a:cubicBezTo>
                    <a:pt x="33962" y="103865"/>
                    <a:pt x="36226" y="106890"/>
                    <a:pt x="40754" y="108907"/>
                  </a:cubicBezTo>
                  <a:cubicBezTo>
                    <a:pt x="61132" y="116974"/>
                    <a:pt x="61132" y="116974"/>
                    <a:pt x="61132" y="116974"/>
                  </a:cubicBezTo>
                  <a:cubicBezTo>
                    <a:pt x="67924" y="118991"/>
                    <a:pt x="72452" y="120000"/>
                    <a:pt x="79245" y="120000"/>
                  </a:cubicBezTo>
                  <a:cubicBezTo>
                    <a:pt x="88301" y="120000"/>
                    <a:pt x="95094" y="117983"/>
                    <a:pt x="99622" y="115966"/>
                  </a:cubicBezTo>
                  <a:cubicBezTo>
                    <a:pt x="108679" y="110924"/>
                    <a:pt x="108679" y="102857"/>
                    <a:pt x="97358" y="98823"/>
                  </a:cubicBezTo>
                  <a:cubicBezTo>
                    <a:pt x="86037" y="94789"/>
                    <a:pt x="86037" y="94789"/>
                    <a:pt x="86037" y="94789"/>
                  </a:cubicBezTo>
                  <a:cubicBezTo>
                    <a:pt x="92830" y="93781"/>
                    <a:pt x="97358" y="92773"/>
                    <a:pt x="101886" y="90756"/>
                  </a:cubicBezTo>
                  <a:cubicBezTo>
                    <a:pt x="106415" y="87731"/>
                    <a:pt x="108679" y="84705"/>
                    <a:pt x="108679" y="81680"/>
                  </a:cubicBezTo>
                  <a:cubicBezTo>
                    <a:pt x="108679" y="77647"/>
                    <a:pt x="104150" y="74621"/>
                    <a:pt x="99622" y="72605"/>
                  </a:cubicBezTo>
                  <a:cubicBezTo>
                    <a:pt x="92830" y="70588"/>
                    <a:pt x="92830" y="70588"/>
                    <a:pt x="92830" y="70588"/>
                  </a:cubicBezTo>
                  <a:cubicBezTo>
                    <a:pt x="99622" y="70588"/>
                    <a:pt x="106415" y="68571"/>
                    <a:pt x="110943" y="66554"/>
                  </a:cubicBezTo>
                  <a:cubicBezTo>
                    <a:pt x="120000" y="60504"/>
                    <a:pt x="120000" y="52436"/>
                    <a:pt x="108679" y="48403"/>
                  </a:cubicBezTo>
                  <a:cubicBezTo>
                    <a:pt x="79245" y="37310"/>
                    <a:pt x="79245" y="37310"/>
                    <a:pt x="79245" y="37310"/>
                  </a:cubicBezTo>
                  <a:cubicBezTo>
                    <a:pt x="74716" y="35294"/>
                    <a:pt x="67924" y="34285"/>
                    <a:pt x="61132" y="34285"/>
                  </a:cubicBezTo>
                  <a:cubicBezTo>
                    <a:pt x="61132" y="29243"/>
                    <a:pt x="61132" y="29243"/>
                    <a:pt x="61132" y="29243"/>
                  </a:cubicBezTo>
                  <a:cubicBezTo>
                    <a:pt x="31698" y="25210"/>
                    <a:pt x="31698" y="25210"/>
                    <a:pt x="31698" y="25210"/>
                  </a:cubicBezTo>
                  <a:cubicBezTo>
                    <a:pt x="20377" y="23193"/>
                    <a:pt x="13584" y="18151"/>
                    <a:pt x="18113" y="13109"/>
                  </a:cubicBezTo>
                  <a:cubicBezTo>
                    <a:pt x="20377" y="8067"/>
                    <a:pt x="31698" y="6050"/>
                    <a:pt x="43018" y="7058"/>
                  </a:cubicBezTo>
                  <a:cubicBezTo>
                    <a:pt x="61132" y="9075"/>
                    <a:pt x="61132" y="9075"/>
                    <a:pt x="61132" y="9075"/>
                  </a:cubicBezTo>
                  <a:cubicBezTo>
                    <a:pt x="61132" y="4033"/>
                    <a:pt x="61132" y="4033"/>
                    <a:pt x="61132" y="4033"/>
                  </a:cubicBezTo>
                  <a:cubicBezTo>
                    <a:pt x="45283" y="2016"/>
                    <a:pt x="45283" y="2016"/>
                    <a:pt x="45283" y="2016"/>
                  </a:cubicBezTo>
                  <a:cubicBezTo>
                    <a:pt x="29433" y="0"/>
                    <a:pt x="11320" y="4033"/>
                    <a:pt x="6792" y="12100"/>
                  </a:cubicBezTo>
                  <a:cubicBezTo>
                    <a:pt x="0" y="19159"/>
                    <a:pt x="11320" y="27226"/>
                    <a:pt x="27169" y="29243"/>
                  </a:cubicBezTo>
                  <a:close/>
                  <a:moveTo>
                    <a:pt x="90566" y="102857"/>
                  </a:moveTo>
                  <a:cubicBezTo>
                    <a:pt x="97358" y="104873"/>
                    <a:pt x="97358" y="109915"/>
                    <a:pt x="90566" y="111932"/>
                  </a:cubicBezTo>
                  <a:cubicBezTo>
                    <a:pt x="86037" y="114957"/>
                    <a:pt x="76981" y="115966"/>
                    <a:pt x="70188" y="112941"/>
                  </a:cubicBezTo>
                  <a:cubicBezTo>
                    <a:pt x="49811" y="104873"/>
                    <a:pt x="49811" y="104873"/>
                    <a:pt x="49811" y="104873"/>
                  </a:cubicBezTo>
                  <a:cubicBezTo>
                    <a:pt x="45283" y="103865"/>
                    <a:pt x="45283" y="102857"/>
                    <a:pt x="43018" y="100840"/>
                  </a:cubicBezTo>
                  <a:cubicBezTo>
                    <a:pt x="43018" y="98823"/>
                    <a:pt x="45283" y="96806"/>
                    <a:pt x="47547" y="95798"/>
                  </a:cubicBezTo>
                  <a:cubicBezTo>
                    <a:pt x="54339" y="92773"/>
                    <a:pt x="63396" y="92773"/>
                    <a:pt x="70188" y="94789"/>
                  </a:cubicBezTo>
                  <a:lnTo>
                    <a:pt x="90566" y="102857"/>
                  </a:lnTo>
                  <a:close/>
                  <a:moveTo>
                    <a:pt x="97358" y="81680"/>
                  </a:moveTo>
                  <a:cubicBezTo>
                    <a:pt x="97358" y="83697"/>
                    <a:pt x="95094" y="85714"/>
                    <a:pt x="92830" y="87731"/>
                  </a:cubicBezTo>
                  <a:cubicBezTo>
                    <a:pt x="90566" y="88739"/>
                    <a:pt x="86037" y="89747"/>
                    <a:pt x="81509" y="89747"/>
                  </a:cubicBezTo>
                  <a:cubicBezTo>
                    <a:pt x="76981" y="90756"/>
                    <a:pt x="72452" y="89747"/>
                    <a:pt x="67924" y="88739"/>
                  </a:cubicBezTo>
                  <a:cubicBezTo>
                    <a:pt x="47547" y="80672"/>
                    <a:pt x="47547" y="80672"/>
                    <a:pt x="47547" y="80672"/>
                  </a:cubicBezTo>
                  <a:cubicBezTo>
                    <a:pt x="45283" y="78655"/>
                    <a:pt x="43018" y="77647"/>
                    <a:pt x="43018" y="75630"/>
                  </a:cubicBezTo>
                  <a:cubicBezTo>
                    <a:pt x="43018" y="73613"/>
                    <a:pt x="43018" y="71596"/>
                    <a:pt x="47547" y="69579"/>
                  </a:cubicBezTo>
                  <a:cubicBezTo>
                    <a:pt x="49811" y="67563"/>
                    <a:pt x="54339" y="66554"/>
                    <a:pt x="58867" y="66554"/>
                  </a:cubicBezTo>
                  <a:cubicBezTo>
                    <a:pt x="58867" y="66554"/>
                    <a:pt x="58867" y="66554"/>
                    <a:pt x="58867" y="66554"/>
                  </a:cubicBezTo>
                  <a:cubicBezTo>
                    <a:pt x="63396" y="66554"/>
                    <a:pt x="67924" y="67563"/>
                    <a:pt x="70188" y="68571"/>
                  </a:cubicBezTo>
                  <a:cubicBezTo>
                    <a:pt x="90566" y="76638"/>
                    <a:pt x="90566" y="76638"/>
                    <a:pt x="90566" y="76638"/>
                  </a:cubicBezTo>
                  <a:cubicBezTo>
                    <a:pt x="95094" y="77647"/>
                    <a:pt x="97358" y="79663"/>
                    <a:pt x="97358" y="81680"/>
                  </a:cubicBezTo>
                  <a:close/>
                  <a:moveTo>
                    <a:pt x="70188" y="40336"/>
                  </a:moveTo>
                  <a:cubicBezTo>
                    <a:pt x="99622" y="52436"/>
                    <a:pt x="99622" y="52436"/>
                    <a:pt x="99622" y="52436"/>
                  </a:cubicBezTo>
                  <a:cubicBezTo>
                    <a:pt x="108679" y="54453"/>
                    <a:pt x="108679" y="59495"/>
                    <a:pt x="101886" y="62521"/>
                  </a:cubicBezTo>
                  <a:cubicBezTo>
                    <a:pt x="95094" y="66554"/>
                    <a:pt x="86037" y="66554"/>
                    <a:pt x="76981" y="63529"/>
                  </a:cubicBezTo>
                  <a:cubicBezTo>
                    <a:pt x="47547" y="52436"/>
                    <a:pt x="47547" y="52436"/>
                    <a:pt x="47547" y="52436"/>
                  </a:cubicBezTo>
                  <a:cubicBezTo>
                    <a:pt x="45283" y="51428"/>
                    <a:pt x="43018" y="49411"/>
                    <a:pt x="43018" y="47394"/>
                  </a:cubicBezTo>
                  <a:cubicBezTo>
                    <a:pt x="43018" y="45378"/>
                    <a:pt x="43018" y="43361"/>
                    <a:pt x="47547" y="41344"/>
                  </a:cubicBezTo>
                  <a:cubicBezTo>
                    <a:pt x="49811" y="40336"/>
                    <a:pt x="54339" y="39327"/>
                    <a:pt x="58867" y="39327"/>
                  </a:cubicBezTo>
                  <a:cubicBezTo>
                    <a:pt x="63396" y="38319"/>
                    <a:pt x="67924" y="39327"/>
                    <a:pt x="70188" y="40336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1" name="Google Shape;181;p7"/>
            <p:cNvSpPr/>
            <p:nvPr/>
          </p:nvSpPr>
          <p:spPr>
            <a:xfrm>
              <a:off x="7732713" y="4075113"/>
              <a:ext cx="662100" cy="1927200"/>
            </a:xfrm>
            <a:custGeom>
              <a:rect b="b" l="l" r="r" t="t"/>
              <a:pathLst>
                <a:path extrusionOk="0" h="120000" w="120000">
                  <a:moveTo>
                    <a:pt x="0" y="38774"/>
                  </a:moveTo>
                  <a:cubicBezTo>
                    <a:pt x="30000" y="52479"/>
                    <a:pt x="30000" y="52479"/>
                    <a:pt x="30000" y="52479"/>
                  </a:cubicBezTo>
                  <a:cubicBezTo>
                    <a:pt x="30000" y="57493"/>
                    <a:pt x="30000" y="57493"/>
                    <a:pt x="30000" y="57493"/>
                  </a:cubicBezTo>
                  <a:cubicBezTo>
                    <a:pt x="13548" y="57493"/>
                    <a:pt x="13548" y="57493"/>
                    <a:pt x="13548" y="57493"/>
                  </a:cubicBezTo>
                  <a:cubicBezTo>
                    <a:pt x="12580" y="57493"/>
                    <a:pt x="11612" y="57827"/>
                    <a:pt x="11612" y="58161"/>
                  </a:cubicBezTo>
                  <a:cubicBezTo>
                    <a:pt x="11612" y="120000"/>
                    <a:pt x="11612" y="120000"/>
                    <a:pt x="11612" y="120000"/>
                  </a:cubicBezTo>
                  <a:cubicBezTo>
                    <a:pt x="16451" y="120000"/>
                    <a:pt x="16451" y="120000"/>
                    <a:pt x="16451" y="120000"/>
                  </a:cubicBezTo>
                  <a:cubicBezTo>
                    <a:pt x="16451" y="75208"/>
                    <a:pt x="16451" y="75208"/>
                    <a:pt x="16451" y="75208"/>
                  </a:cubicBezTo>
                  <a:cubicBezTo>
                    <a:pt x="115161" y="75208"/>
                    <a:pt x="115161" y="75208"/>
                    <a:pt x="115161" y="75208"/>
                  </a:cubicBezTo>
                  <a:cubicBezTo>
                    <a:pt x="115161" y="120000"/>
                    <a:pt x="115161" y="120000"/>
                    <a:pt x="115161" y="120000"/>
                  </a:cubicBezTo>
                  <a:cubicBezTo>
                    <a:pt x="120000" y="120000"/>
                    <a:pt x="120000" y="120000"/>
                    <a:pt x="120000" y="120000"/>
                  </a:cubicBezTo>
                  <a:cubicBezTo>
                    <a:pt x="120000" y="58161"/>
                    <a:pt x="120000" y="58161"/>
                    <a:pt x="120000" y="58161"/>
                  </a:cubicBezTo>
                  <a:cubicBezTo>
                    <a:pt x="120000" y="57827"/>
                    <a:pt x="119032" y="57493"/>
                    <a:pt x="117096" y="57493"/>
                  </a:cubicBezTo>
                  <a:cubicBezTo>
                    <a:pt x="104516" y="57493"/>
                    <a:pt x="104516" y="57493"/>
                    <a:pt x="104516" y="57493"/>
                  </a:cubicBezTo>
                  <a:cubicBezTo>
                    <a:pt x="104516" y="45459"/>
                    <a:pt x="104516" y="45459"/>
                    <a:pt x="104516" y="45459"/>
                  </a:cubicBezTo>
                  <a:cubicBezTo>
                    <a:pt x="117096" y="32089"/>
                    <a:pt x="117096" y="32089"/>
                    <a:pt x="117096" y="32089"/>
                  </a:cubicBezTo>
                  <a:cubicBezTo>
                    <a:pt x="118064" y="31086"/>
                    <a:pt x="118064" y="29749"/>
                    <a:pt x="117096" y="28412"/>
                  </a:cubicBezTo>
                  <a:cubicBezTo>
                    <a:pt x="94838" y="668"/>
                    <a:pt x="94838" y="668"/>
                    <a:pt x="94838" y="668"/>
                  </a:cubicBezTo>
                  <a:cubicBezTo>
                    <a:pt x="93870" y="334"/>
                    <a:pt x="92903" y="0"/>
                    <a:pt x="91935" y="0"/>
                  </a:cubicBezTo>
                  <a:cubicBezTo>
                    <a:pt x="91935" y="0"/>
                    <a:pt x="84193" y="334"/>
                    <a:pt x="79354" y="2339"/>
                  </a:cubicBezTo>
                  <a:cubicBezTo>
                    <a:pt x="76451" y="4011"/>
                    <a:pt x="74516" y="6350"/>
                    <a:pt x="75483" y="9025"/>
                  </a:cubicBezTo>
                  <a:cubicBezTo>
                    <a:pt x="78387" y="16044"/>
                    <a:pt x="84193" y="23064"/>
                    <a:pt x="84193" y="23398"/>
                  </a:cubicBezTo>
                  <a:cubicBezTo>
                    <a:pt x="85161" y="23732"/>
                    <a:pt x="86129" y="24066"/>
                    <a:pt x="87096" y="23732"/>
                  </a:cubicBezTo>
                  <a:cubicBezTo>
                    <a:pt x="89032" y="23732"/>
                    <a:pt x="89032" y="23398"/>
                    <a:pt x="89032" y="22729"/>
                  </a:cubicBezTo>
                  <a:cubicBezTo>
                    <a:pt x="89032" y="22729"/>
                    <a:pt x="83225" y="15710"/>
                    <a:pt x="80322" y="8690"/>
                  </a:cubicBezTo>
                  <a:cubicBezTo>
                    <a:pt x="79354" y="6350"/>
                    <a:pt x="80322" y="4679"/>
                    <a:pt x="83225" y="3676"/>
                  </a:cubicBezTo>
                  <a:cubicBezTo>
                    <a:pt x="86129" y="2674"/>
                    <a:pt x="89032" y="2005"/>
                    <a:pt x="90967" y="2005"/>
                  </a:cubicBezTo>
                  <a:cubicBezTo>
                    <a:pt x="112258" y="28746"/>
                    <a:pt x="112258" y="28746"/>
                    <a:pt x="112258" y="28746"/>
                  </a:cubicBezTo>
                  <a:cubicBezTo>
                    <a:pt x="113225" y="29749"/>
                    <a:pt x="113225" y="30752"/>
                    <a:pt x="112258" y="31754"/>
                  </a:cubicBezTo>
                  <a:cubicBezTo>
                    <a:pt x="99677" y="45125"/>
                    <a:pt x="99677" y="45125"/>
                    <a:pt x="99677" y="45125"/>
                  </a:cubicBezTo>
                  <a:cubicBezTo>
                    <a:pt x="99677" y="45125"/>
                    <a:pt x="99677" y="45459"/>
                    <a:pt x="99677" y="45459"/>
                  </a:cubicBezTo>
                  <a:cubicBezTo>
                    <a:pt x="99677" y="57493"/>
                    <a:pt x="99677" y="57493"/>
                    <a:pt x="99677" y="57493"/>
                  </a:cubicBezTo>
                  <a:cubicBezTo>
                    <a:pt x="34838" y="57493"/>
                    <a:pt x="34838" y="57493"/>
                    <a:pt x="34838" y="57493"/>
                  </a:cubicBezTo>
                  <a:cubicBezTo>
                    <a:pt x="34838" y="52144"/>
                    <a:pt x="34838" y="52144"/>
                    <a:pt x="34838" y="52144"/>
                  </a:cubicBezTo>
                  <a:cubicBezTo>
                    <a:pt x="34838" y="52144"/>
                    <a:pt x="34838" y="51810"/>
                    <a:pt x="34838" y="51810"/>
                  </a:cubicBezTo>
                  <a:cubicBezTo>
                    <a:pt x="8709" y="39777"/>
                    <a:pt x="8709" y="39777"/>
                    <a:pt x="8709" y="39777"/>
                  </a:cubicBezTo>
                  <a:cubicBezTo>
                    <a:pt x="5806" y="39777"/>
                    <a:pt x="2903" y="39442"/>
                    <a:pt x="0" y="38774"/>
                  </a:cubicBezTo>
                  <a:close/>
                  <a:moveTo>
                    <a:pt x="115161" y="59164"/>
                  </a:moveTo>
                  <a:cubicBezTo>
                    <a:pt x="115161" y="73537"/>
                    <a:pt x="115161" y="73537"/>
                    <a:pt x="115161" y="73537"/>
                  </a:cubicBezTo>
                  <a:cubicBezTo>
                    <a:pt x="16451" y="73537"/>
                    <a:pt x="16451" y="73537"/>
                    <a:pt x="16451" y="73537"/>
                  </a:cubicBezTo>
                  <a:cubicBezTo>
                    <a:pt x="16451" y="59164"/>
                    <a:pt x="16451" y="59164"/>
                    <a:pt x="16451" y="59164"/>
                  </a:cubicBezTo>
                  <a:lnTo>
                    <a:pt x="115161" y="5916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2" name="Google Shape;182;p7"/>
            <p:cNvSpPr/>
            <p:nvPr/>
          </p:nvSpPr>
          <p:spPr>
            <a:xfrm>
              <a:off x="7886700" y="5111750"/>
              <a:ext cx="65100" cy="58800"/>
            </a:xfrm>
            <a:custGeom>
              <a:rect b="b" l="l" r="r" t="t"/>
              <a:pathLst>
                <a:path extrusionOk="0" h="120000" w="120000">
                  <a:moveTo>
                    <a:pt x="60000" y="120000"/>
                  </a:moveTo>
                  <a:cubicBezTo>
                    <a:pt x="90000" y="120000"/>
                    <a:pt x="120000" y="98181"/>
                    <a:pt x="120000" y="54545"/>
                  </a:cubicBezTo>
                  <a:cubicBezTo>
                    <a:pt x="120000" y="21818"/>
                    <a:pt x="90000" y="0"/>
                    <a:pt x="60000" y="0"/>
                  </a:cubicBezTo>
                  <a:cubicBezTo>
                    <a:pt x="30000" y="0"/>
                    <a:pt x="0" y="21818"/>
                    <a:pt x="0" y="54545"/>
                  </a:cubicBezTo>
                  <a:cubicBezTo>
                    <a:pt x="0" y="98181"/>
                    <a:pt x="30000" y="120000"/>
                    <a:pt x="60000" y="120000"/>
                  </a:cubicBezTo>
                  <a:close/>
                  <a:moveTo>
                    <a:pt x="60000" y="54545"/>
                  </a:moveTo>
                  <a:cubicBezTo>
                    <a:pt x="70000" y="54545"/>
                    <a:pt x="70000" y="54545"/>
                    <a:pt x="70000" y="54545"/>
                  </a:cubicBezTo>
                  <a:cubicBezTo>
                    <a:pt x="70000" y="65454"/>
                    <a:pt x="70000" y="65454"/>
                    <a:pt x="60000" y="65454"/>
                  </a:cubicBezTo>
                  <a:cubicBezTo>
                    <a:pt x="60000" y="65454"/>
                    <a:pt x="50000" y="65454"/>
                    <a:pt x="50000" y="54545"/>
                  </a:cubicBezTo>
                  <a:cubicBezTo>
                    <a:pt x="50000" y="54545"/>
                    <a:pt x="60000" y="54545"/>
                    <a:pt x="60000" y="54545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only" type="titleOnly">
  <p:cSld name="TITLE_ONLY">
    <p:spTree>
      <p:nvGrpSpPr>
        <p:cNvPr id="183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p8"/>
          <p:cNvSpPr/>
          <p:nvPr/>
        </p:nvSpPr>
        <p:spPr>
          <a:xfrm>
            <a:off x="8808000" y="2208279"/>
            <a:ext cx="336000" cy="7272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5" name="Google Shape;185;p8"/>
          <p:cNvSpPr/>
          <p:nvPr/>
        </p:nvSpPr>
        <p:spPr>
          <a:xfrm>
            <a:off x="0" y="0"/>
            <a:ext cx="6096000" cy="51435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6" name="Google Shape;186;p8"/>
          <p:cNvSpPr txBox="1"/>
          <p:nvPr>
            <p:ph type="title"/>
          </p:nvPr>
        </p:nvSpPr>
        <p:spPr>
          <a:xfrm>
            <a:off x="457200" y="586975"/>
            <a:ext cx="5138700" cy="857400"/>
          </a:xfrm>
          <a:prstGeom prst="rect">
            <a:avLst/>
          </a:prstGeom>
        </p:spPr>
        <p:txBody>
          <a:bodyPr anchorCtr="0" anchor="b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187" name="Google Shape;187;p8"/>
          <p:cNvSpPr txBox="1"/>
          <p:nvPr>
            <p:ph idx="12" type="sldNum"/>
          </p:nvPr>
        </p:nvSpPr>
        <p:spPr>
          <a:xfrm>
            <a:off x="8808000" y="2208175"/>
            <a:ext cx="336000" cy="727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grpSp>
        <p:nvGrpSpPr>
          <p:cNvPr id="188" name="Google Shape;188;p8"/>
          <p:cNvGrpSpPr/>
          <p:nvPr/>
        </p:nvGrpSpPr>
        <p:grpSpPr>
          <a:xfrm>
            <a:off x="6707938" y="2948000"/>
            <a:ext cx="1732075" cy="2195488"/>
            <a:chOff x="6662738" y="3806825"/>
            <a:chExt cx="1732075" cy="2195488"/>
          </a:xfrm>
        </p:grpSpPr>
        <p:sp>
          <p:nvSpPr>
            <p:cNvPr id="189" name="Google Shape;189;p8"/>
            <p:cNvSpPr/>
            <p:nvPr/>
          </p:nvSpPr>
          <p:spPr>
            <a:xfrm>
              <a:off x="7839075" y="4194175"/>
              <a:ext cx="74700" cy="52500"/>
            </a:xfrm>
            <a:custGeom>
              <a:rect b="b" l="l" r="r" t="t"/>
              <a:pathLst>
                <a:path extrusionOk="0" h="120000" w="120000">
                  <a:moveTo>
                    <a:pt x="85714" y="0"/>
                  </a:moveTo>
                  <a:cubicBezTo>
                    <a:pt x="17142" y="60000"/>
                    <a:pt x="17142" y="60000"/>
                    <a:pt x="17142" y="60000"/>
                  </a:cubicBezTo>
                  <a:cubicBezTo>
                    <a:pt x="0" y="72000"/>
                    <a:pt x="0" y="84000"/>
                    <a:pt x="8571" y="108000"/>
                  </a:cubicBezTo>
                  <a:cubicBezTo>
                    <a:pt x="8571" y="108000"/>
                    <a:pt x="17142" y="120000"/>
                    <a:pt x="25714" y="120000"/>
                  </a:cubicBezTo>
                  <a:cubicBezTo>
                    <a:pt x="25714" y="120000"/>
                    <a:pt x="34285" y="120000"/>
                    <a:pt x="34285" y="120000"/>
                  </a:cubicBezTo>
                  <a:cubicBezTo>
                    <a:pt x="111428" y="60000"/>
                    <a:pt x="111428" y="60000"/>
                    <a:pt x="111428" y="60000"/>
                  </a:cubicBezTo>
                  <a:cubicBezTo>
                    <a:pt x="119999" y="48000"/>
                    <a:pt x="119999" y="24000"/>
                    <a:pt x="119999" y="12000"/>
                  </a:cubicBezTo>
                  <a:cubicBezTo>
                    <a:pt x="111428" y="0"/>
                    <a:pt x="94285" y="0"/>
                    <a:pt x="8571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0" name="Google Shape;190;p8"/>
            <p:cNvSpPr/>
            <p:nvPr/>
          </p:nvSpPr>
          <p:spPr>
            <a:xfrm>
              <a:off x="7800975" y="4070350"/>
              <a:ext cx="327000" cy="219000"/>
            </a:xfrm>
            <a:custGeom>
              <a:rect b="b" l="l" r="r" t="t"/>
              <a:pathLst>
                <a:path extrusionOk="0" h="120000" w="120000">
                  <a:moveTo>
                    <a:pt x="11803" y="120000"/>
                  </a:moveTo>
                  <a:cubicBezTo>
                    <a:pt x="11803" y="120000"/>
                    <a:pt x="11803" y="120000"/>
                    <a:pt x="11803" y="120000"/>
                  </a:cubicBezTo>
                  <a:cubicBezTo>
                    <a:pt x="108196" y="120000"/>
                    <a:pt x="108196" y="120000"/>
                    <a:pt x="108196" y="120000"/>
                  </a:cubicBezTo>
                  <a:cubicBezTo>
                    <a:pt x="114098" y="120000"/>
                    <a:pt x="120000" y="114146"/>
                    <a:pt x="120000" y="102439"/>
                  </a:cubicBezTo>
                  <a:cubicBezTo>
                    <a:pt x="120000" y="17560"/>
                    <a:pt x="120000" y="17560"/>
                    <a:pt x="120000" y="17560"/>
                  </a:cubicBezTo>
                  <a:cubicBezTo>
                    <a:pt x="120000" y="8780"/>
                    <a:pt x="114098" y="0"/>
                    <a:pt x="108196" y="0"/>
                  </a:cubicBezTo>
                  <a:cubicBezTo>
                    <a:pt x="11803" y="0"/>
                    <a:pt x="11803" y="0"/>
                    <a:pt x="11803" y="0"/>
                  </a:cubicBezTo>
                  <a:cubicBezTo>
                    <a:pt x="5901" y="0"/>
                    <a:pt x="0" y="8780"/>
                    <a:pt x="0" y="17560"/>
                  </a:cubicBezTo>
                  <a:cubicBezTo>
                    <a:pt x="0" y="90731"/>
                    <a:pt x="0" y="90731"/>
                    <a:pt x="0" y="90731"/>
                  </a:cubicBezTo>
                  <a:cubicBezTo>
                    <a:pt x="3934" y="93658"/>
                    <a:pt x="3934" y="93658"/>
                    <a:pt x="3934" y="93658"/>
                  </a:cubicBezTo>
                  <a:cubicBezTo>
                    <a:pt x="7868" y="99512"/>
                    <a:pt x="11803" y="111219"/>
                    <a:pt x="11803" y="120000"/>
                  </a:cubicBezTo>
                  <a:close/>
                  <a:moveTo>
                    <a:pt x="9836" y="17560"/>
                  </a:moveTo>
                  <a:cubicBezTo>
                    <a:pt x="9836" y="17560"/>
                    <a:pt x="11803" y="14634"/>
                    <a:pt x="11803" y="14634"/>
                  </a:cubicBezTo>
                  <a:cubicBezTo>
                    <a:pt x="108196" y="14634"/>
                    <a:pt x="108196" y="14634"/>
                    <a:pt x="108196" y="14634"/>
                  </a:cubicBezTo>
                  <a:cubicBezTo>
                    <a:pt x="108196" y="14634"/>
                    <a:pt x="110163" y="17560"/>
                    <a:pt x="110163" y="17560"/>
                  </a:cubicBezTo>
                  <a:cubicBezTo>
                    <a:pt x="110163" y="102439"/>
                    <a:pt x="110163" y="102439"/>
                    <a:pt x="110163" y="102439"/>
                  </a:cubicBezTo>
                  <a:cubicBezTo>
                    <a:pt x="110163" y="105365"/>
                    <a:pt x="108196" y="105365"/>
                    <a:pt x="108196" y="105365"/>
                  </a:cubicBezTo>
                  <a:cubicBezTo>
                    <a:pt x="11803" y="105365"/>
                    <a:pt x="11803" y="105365"/>
                    <a:pt x="11803" y="105365"/>
                  </a:cubicBezTo>
                  <a:cubicBezTo>
                    <a:pt x="11803" y="105365"/>
                    <a:pt x="9836" y="105365"/>
                    <a:pt x="9836" y="102439"/>
                  </a:cubicBezTo>
                  <a:lnTo>
                    <a:pt x="9836" y="1756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1" name="Google Shape;191;p8"/>
            <p:cNvSpPr/>
            <p:nvPr/>
          </p:nvSpPr>
          <p:spPr>
            <a:xfrm>
              <a:off x="7839075" y="4117975"/>
              <a:ext cx="250800" cy="103200"/>
            </a:xfrm>
            <a:custGeom>
              <a:rect b="b" l="l" r="r" t="t"/>
              <a:pathLst>
                <a:path extrusionOk="0" h="120000" w="120000">
                  <a:moveTo>
                    <a:pt x="5106" y="31578"/>
                  </a:moveTo>
                  <a:cubicBezTo>
                    <a:pt x="56170" y="120000"/>
                    <a:pt x="56170" y="120000"/>
                    <a:pt x="56170" y="120000"/>
                  </a:cubicBezTo>
                  <a:cubicBezTo>
                    <a:pt x="56170" y="120000"/>
                    <a:pt x="58723" y="120000"/>
                    <a:pt x="58723" y="120000"/>
                  </a:cubicBezTo>
                  <a:cubicBezTo>
                    <a:pt x="61276" y="120000"/>
                    <a:pt x="61276" y="120000"/>
                    <a:pt x="63829" y="120000"/>
                  </a:cubicBezTo>
                  <a:cubicBezTo>
                    <a:pt x="114893" y="31578"/>
                    <a:pt x="114893" y="31578"/>
                    <a:pt x="114893" y="31578"/>
                  </a:cubicBezTo>
                  <a:cubicBezTo>
                    <a:pt x="117446" y="31578"/>
                    <a:pt x="120000" y="18947"/>
                    <a:pt x="117446" y="12631"/>
                  </a:cubicBezTo>
                  <a:cubicBezTo>
                    <a:pt x="114893" y="6315"/>
                    <a:pt x="112340" y="0"/>
                    <a:pt x="109787" y="6315"/>
                  </a:cubicBezTo>
                  <a:cubicBezTo>
                    <a:pt x="58723" y="88421"/>
                    <a:pt x="58723" y="88421"/>
                    <a:pt x="58723" y="88421"/>
                  </a:cubicBezTo>
                  <a:cubicBezTo>
                    <a:pt x="10212" y="6315"/>
                    <a:pt x="10212" y="6315"/>
                    <a:pt x="10212" y="6315"/>
                  </a:cubicBezTo>
                  <a:cubicBezTo>
                    <a:pt x="7659" y="0"/>
                    <a:pt x="5106" y="6315"/>
                    <a:pt x="2553" y="12631"/>
                  </a:cubicBezTo>
                  <a:cubicBezTo>
                    <a:pt x="0" y="18947"/>
                    <a:pt x="0" y="31578"/>
                    <a:pt x="5106" y="3157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2" name="Google Shape;192;p8"/>
            <p:cNvSpPr/>
            <p:nvPr/>
          </p:nvSpPr>
          <p:spPr>
            <a:xfrm>
              <a:off x="8015288" y="4194175"/>
              <a:ext cx="74700" cy="52500"/>
            </a:xfrm>
            <a:custGeom>
              <a:rect b="b" l="l" r="r" t="t"/>
              <a:pathLst>
                <a:path extrusionOk="0" h="120000" w="120000">
                  <a:moveTo>
                    <a:pt x="102857" y="60000"/>
                  </a:moveTo>
                  <a:cubicBezTo>
                    <a:pt x="34285" y="0"/>
                    <a:pt x="34285" y="0"/>
                    <a:pt x="34285" y="0"/>
                  </a:cubicBezTo>
                  <a:cubicBezTo>
                    <a:pt x="25714" y="0"/>
                    <a:pt x="8571" y="0"/>
                    <a:pt x="0" y="12000"/>
                  </a:cubicBezTo>
                  <a:cubicBezTo>
                    <a:pt x="0" y="24000"/>
                    <a:pt x="0" y="48000"/>
                    <a:pt x="8571" y="60000"/>
                  </a:cubicBezTo>
                  <a:cubicBezTo>
                    <a:pt x="85714" y="120000"/>
                    <a:pt x="85714" y="120000"/>
                    <a:pt x="85714" y="120000"/>
                  </a:cubicBezTo>
                  <a:cubicBezTo>
                    <a:pt x="85714" y="120000"/>
                    <a:pt x="94285" y="120000"/>
                    <a:pt x="94285" y="120000"/>
                  </a:cubicBezTo>
                  <a:cubicBezTo>
                    <a:pt x="102857" y="120000"/>
                    <a:pt x="111428" y="108000"/>
                    <a:pt x="111428" y="108000"/>
                  </a:cubicBezTo>
                  <a:cubicBezTo>
                    <a:pt x="119999" y="84000"/>
                    <a:pt x="111428" y="72000"/>
                    <a:pt x="102857" y="6000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3" name="Google Shape;193;p8"/>
            <p:cNvSpPr/>
            <p:nvPr/>
          </p:nvSpPr>
          <p:spPr>
            <a:xfrm>
              <a:off x="7699375" y="4440238"/>
              <a:ext cx="525600" cy="273000"/>
            </a:xfrm>
            <a:custGeom>
              <a:rect b="b" l="l" r="r" t="t"/>
              <a:pathLst>
                <a:path extrusionOk="0" h="120000" w="120000">
                  <a:moveTo>
                    <a:pt x="119999" y="0"/>
                  </a:moveTo>
                  <a:cubicBezTo>
                    <a:pt x="119999" y="4705"/>
                    <a:pt x="119999" y="7058"/>
                    <a:pt x="117551" y="7058"/>
                  </a:cubicBezTo>
                  <a:cubicBezTo>
                    <a:pt x="116326" y="9411"/>
                    <a:pt x="115102" y="7058"/>
                    <a:pt x="113877" y="4705"/>
                  </a:cubicBezTo>
                  <a:cubicBezTo>
                    <a:pt x="113877" y="4705"/>
                    <a:pt x="113877" y="2352"/>
                    <a:pt x="113877" y="2352"/>
                  </a:cubicBezTo>
                  <a:cubicBezTo>
                    <a:pt x="113877" y="42352"/>
                    <a:pt x="113877" y="42352"/>
                    <a:pt x="113877" y="42352"/>
                  </a:cubicBezTo>
                  <a:cubicBezTo>
                    <a:pt x="23265" y="42352"/>
                    <a:pt x="23265" y="42352"/>
                    <a:pt x="23265" y="42352"/>
                  </a:cubicBezTo>
                  <a:cubicBezTo>
                    <a:pt x="24489" y="44705"/>
                    <a:pt x="24489" y="49411"/>
                    <a:pt x="24489" y="54117"/>
                  </a:cubicBezTo>
                  <a:cubicBezTo>
                    <a:pt x="113877" y="54117"/>
                    <a:pt x="113877" y="54117"/>
                    <a:pt x="113877" y="54117"/>
                  </a:cubicBezTo>
                  <a:cubicBezTo>
                    <a:pt x="113877" y="82352"/>
                    <a:pt x="113877" y="82352"/>
                    <a:pt x="113877" y="82352"/>
                  </a:cubicBezTo>
                  <a:cubicBezTo>
                    <a:pt x="113877" y="96470"/>
                    <a:pt x="107755" y="108235"/>
                    <a:pt x="99183" y="108235"/>
                  </a:cubicBezTo>
                  <a:cubicBezTo>
                    <a:pt x="20816" y="108235"/>
                    <a:pt x="20816" y="108235"/>
                    <a:pt x="20816" y="108235"/>
                  </a:cubicBezTo>
                  <a:cubicBezTo>
                    <a:pt x="12244" y="108235"/>
                    <a:pt x="6122" y="96470"/>
                    <a:pt x="6122" y="82352"/>
                  </a:cubicBezTo>
                  <a:cubicBezTo>
                    <a:pt x="6122" y="77647"/>
                    <a:pt x="6122" y="77647"/>
                    <a:pt x="6122" y="77647"/>
                  </a:cubicBezTo>
                  <a:cubicBezTo>
                    <a:pt x="3673" y="77647"/>
                    <a:pt x="2448" y="75294"/>
                    <a:pt x="0" y="72941"/>
                  </a:cubicBezTo>
                  <a:cubicBezTo>
                    <a:pt x="0" y="72941"/>
                    <a:pt x="0" y="72941"/>
                    <a:pt x="0" y="72941"/>
                  </a:cubicBezTo>
                  <a:cubicBezTo>
                    <a:pt x="0" y="82352"/>
                    <a:pt x="0" y="82352"/>
                    <a:pt x="0" y="82352"/>
                  </a:cubicBezTo>
                  <a:cubicBezTo>
                    <a:pt x="0" y="103529"/>
                    <a:pt x="9795" y="120000"/>
                    <a:pt x="20816" y="120000"/>
                  </a:cubicBezTo>
                  <a:cubicBezTo>
                    <a:pt x="99183" y="120000"/>
                    <a:pt x="99183" y="120000"/>
                    <a:pt x="99183" y="120000"/>
                  </a:cubicBezTo>
                  <a:cubicBezTo>
                    <a:pt x="111428" y="120000"/>
                    <a:pt x="119999" y="103529"/>
                    <a:pt x="119999" y="82352"/>
                  </a:cubicBezTo>
                  <a:cubicBezTo>
                    <a:pt x="119999" y="0"/>
                    <a:pt x="119999" y="0"/>
                    <a:pt x="119999" y="0"/>
                  </a:cubicBezTo>
                  <a:cubicBezTo>
                    <a:pt x="119999" y="0"/>
                    <a:pt x="119999" y="0"/>
                    <a:pt x="119999" y="0"/>
                  </a:cubicBezTo>
                  <a:cubicBezTo>
                    <a:pt x="119999" y="0"/>
                    <a:pt x="119999" y="0"/>
                    <a:pt x="11999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4" name="Google Shape;194;p8"/>
            <p:cNvSpPr/>
            <p:nvPr/>
          </p:nvSpPr>
          <p:spPr>
            <a:xfrm>
              <a:off x="7699375" y="3806825"/>
              <a:ext cx="525600" cy="365100"/>
            </a:xfrm>
            <a:custGeom>
              <a:rect b="b" l="l" r="r" t="t"/>
              <a:pathLst>
                <a:path extrusionOk="0" h="120000" w="120000">
                  <a:moveTo>
                    <a:pt x="99183" y="0"/>
                  </a:moveTo>
                  <a:cubicBezTo>
                    <a:pt x="20816" y="0"/>
                    <a:pt x="20816" y="0"/>
                    <a:pt x="20816" y="0"/>
                  </a:cubicBezTo>
                  <a:cubicBezTo>
                    <a:pt x="9795" y="0"/>
                    <a:pt x="0" y="12352"/>
                    <a:pt x="0" y="30000"/>
                  </a:cubicBezTo>
                  <a:cubicBezTo>
                    <a:pt x="0" y="118235"/>
                    <a:pt x="0" y="118235"/>
                    <a:pt x="0" y="118235"/>
                  </a:cubicBezTo>
                  <a:cubicBezTo>
                    <a:pt x="2448" y="118235"/>
                    <a:pt x="4897" y="118235"/>
                    <a:pt x="6122" y="120000"/>
                  </a:cubicBezTo>
                  <a:cubicBezTo>
                    <a:pt x="6122" y="58235"/>
                    <a:pt x="6122" y="58235"/>
                    <a:pt x="6122" y="58235"/>
                  </a:cubicBezTo>
                  <a:cubicBezTo>
                    <a:pt x="113877" y="58235"/>
                    <a:pt x="113877" y="58235"/>
                    <a:pt x="113877" y="58235"/>
                  </a:cubicBezTo>
                  <a:cubicBezTo>
                    <a:pt x="113877" y="93529"/>
                    <a:pt x="113877" y="93529"/>
                    <a:pt x="113877" y="93529"/>
                  </a:cubicBezTo>
                  <a:cubicBezTo>
                    <a:pt x="116326" y="91764"/>
                    <a:pt x="118775" y="90000"/>
                    <a:pt x="119999" y="90000"/>
                  </a:cubicBezTo>
                  <a:cubicBezTo>
                    <a:pt x="119999" y="30000"/>
                    <a:pt x="119999" y="30000"/>
                    <a:pt x="119999" y="30000"/>
                  </a:cubicBezTo>
                  <a:cubicBezTo>
                    <a:pt x="119999" y="12352"/>
                    <a:pt x="111428" y="0"/>
                    <a:pt x="99183" y="0"/>
                  </a:cubicBezTo>
                  <a:close/>
                  <a:moveTo>
                    <a:pt x="113877" y="49411"/>
                  </a:moveTo>
                  <a:cubicBezTo>
                    <a:pt x="6122" y="49411"/>
                    <a:pt x="6122" y="49411"/>
                    <a:pt x="6122" y="49411"/>
                  </a:cubicBezTo>
                  <a:cubicBezTo>
                    <a:pt x="6122" y="30000"/>
                    <a:pt x="6122" y="30000"/>
                    <a:pt x="6122" y="30000"/>
                  </a:cubicBezTo>
                  <a:cubicBezTo>
                    <a:pt x="6122" y="17647"/>
                    <a:pt x="12244" y="8823"/>
                    <a:pt x="20816" y="8823"/>
                  </a:cubicBezTo>
                  <a:cubicBezTo>
                    <a:pt x="99183" y="8823"/>
                    <a:pt x="99183" y="8823"/>
                    <a:pt x="99183" y="8823"/>
                  </a:cubicBezTo>
                  <a:cubicBezTo>
                    <a:pt x="107755" y="8823"/>
                    <a:pt x="113877" y="17647"/>
                    <a:pt x="113877" y="30000"/>
                  </a:cubicBezTo>
                  <a:lnTo>
                    <a:pt x="113877" y="4941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5" name="Google Shape;195;p8"/>
            <p:cNvSpPr/>
            <p:nvPr/>
          </p:nvSpPr>
          <p:spPr>
            <a:xfrm>
              <a:off x="7854950" y="4611688"/>
              <a:ext cx="219000" cy="27000"/>
            </a:xfrm>
            <a:custGeom>
              <a:rect b="b" l="l" r="r" t="t"/>
              <a:pathLst>
                <a:path extrusionOk="0" h="120000" w="120000">
                  <a:moveTo>
                    <a:pt x="111219" y="120000"/>
                  </a:moveTo>
                  <a:cubicBezTo>
                    <a:pt x="114146" y="120000"/>
                    <a:pt x="120000" y="96000"/>
                    <a:pt x="120000" y="72000"/>
                  </a:cubicBezTo>
                  <a:cubicBezTo>
                    <a:pt x="120000" y="24000"/>
                    <a:pt x="114146" y="0"/>
                    <a:pt x="111219" y="0"/>
                  </a:cubicBezTo>
                  <a:cubicBezTo>
                    <a:pt x="5853" y="0"/>
                    <a:pt x="5853" y="0"/>
                    <a:pt x="5853" y="0"/>
                  </a:cubicBezTo>
                  <a:cubicBezTo>
                    <a:pt x="2926" y="0"/>
                    <a:pt x="0" y="24000"/>
                    <a:pt x="0" y="72000"/>
                  </a:cubicBezTo>
                  <a:cubicBezTo>
                    <a:pt x="0" y="96000"/>
                    <a:pt x="2926" y="120000"/>
                    <a:pt x="5853" y="120000"/>
                  </a:cubicBezTo>
                  <a:lnTo>
                    <a:pt x="111219" y="12000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6" name="Google Shape;196;p8"/>
            <p:cNvSpPr/>
            <p:nvPr/>
          </p:nvSpPr>
          <p:spPr>
            <a:xfrm>
              <a:off x="7929563" y="3865563"/>
              <a:ext cx="65100" cy="65100"/>
            </a:xfrm>
            <a:custGeom>
              <a:rect b="b" l="l" r="r" t="t"/>
              <a:pathLst>
                <a:path extrusionOk="0" h="120000" w="120000">
                  <a:moveTo>
                    <a:pt x="60000" y="0"/>
                  </a:moveTo>
                  <a:cubicBezTo>
                    <a:pt x="30000" y="0"/>
                    <a:pt x="0" y="20000"/>
                    <a:pt x="0" y="60000"/>
                  </a:cubicBezTo>
                  <a:cubicBezTo>
                    <a:pt x="0" y="90000"/>
                    <a:pt x="30000" y="120000"/>
                    <a:pt x="60000" y="120000"/>
                  </a:cubicBezTo>
                  <a:cubicBezTo>
                    <a:pt x="100000" y="120000"/>
                    <a:pt x="120000" y="90000"/>
                    <a:pt x="120000" y="60000"/>
                  </a:cubicBezTo>
                  <a:cubicBezTo>
                    <a:pt x="120000" y="20000"/>
                    <a:pt x="100000" y="0"/>
                    <a:pt x="60000" y="0"/>
                  </a:cubicBezTo>
                  <a:close/>
                  <a:moveTo>
                    <a:pt x="60000" y="70000"/>
                  </a:moveTo>
                  <a:cubicBezTo>
                    <a:pt x="60000" y="70000"/>
                    <a:pt x="50000" y="60000"/>
                    <a:pt x="50000" y="60000"/>
                  </a:cubicBezTo>
                  <a:cubicBezTo>
                    <a:pt x="50000" y="50000"/>
                    <a:pt x="60000" y="50000"/>
                    <a:pt x="60000" y="50000"/>
                  </a:cubicBezTo>
                  <a:cubicBezTo>
                    <a:pt x="70000" y="50000"/>
                    <a:pt x="70000" y="50000"/>
                    <a:pt x="70000" y="60000"/>
                  </a:cubicBezTo>
                  <a:cubicBezTo>
                    <a:pt x="70000" y="60000"/>
                    <a:pt x="70000" y="70000"/>
                    <a:pt x="60000" y="7000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7" name="Google Shape;197;p8"/>
            <p:cNvSpPr/>
            <p:nvPr/>
          </p:nvSpPr>
          <p:spPr>
            <a:xfrm>
              <a:off x="6662738" y="4949825"/>
              <a:ext cx="566700" cy="681000"/>
            </a:xfrm>
            <a:custGeom>
              <a:rect b="b" l="l" r="r" t="t"/>
              <a:pathLst>
                <a:path extrusionOk="0" h="120000" w="120000">
                  <a:moveTo>
                    <a:pt x="116603" y="0"/>
                  </a:moveTo>
                  <a:cubicBezTo>
                    <a:pt x="2264" y="0"/>
                    <a:pt x="2264" y="0"/>
                    <a:pt x="2264" y="0"/>
                  </a:cubicBezTo>
                  <a:cubicBezTo>
                    <a:pt x="1132" y="0"/>
                    <a:pt x="0" y="944"/>
                    <a:pt x="0" y="1889"/>
                  </a:cubicBezTo>
                  <a:cubicBezTo>
                    <a:pt x="0" y="117165"/>
                    <a:pt x="0" y="117165"/>
                    <a:pt x="0" y="117165"/>
                  </a:cubicBezTo>
                  <a:cubicBezTo>
                    <a:pt x="0" y="119055"/>
                    <a:pt x="1132" y="120000"/>
                    <a:pt x="2264" y="120000"/>
                  </a:cubicBezTo>
                  <a:cubicBezTo>
                    <a:pt x="116603" y="120000"/>
                    <a:pt x="116603" y="120000"/>
                    <a:pt x="116603" y="120000"/>
                  </a:cubicBezTo>
                  <a:cubicBezTo>
                    <a:pt x="118867" y="120000"/>
                    <a:pt x="120000" y="119055"/>
                    <a:pt x="120000" y="117165"/>
                  </a:cubicBezTo>
                  <a:cubicBezTo>
                    <a:pt x="120000" y="1889"/>
                    <a:pt x="120000" y="1889"/>
                    <a:pt x="120000" y="1889"/>
                  </a:cubicBezTo>
                  <a:cubicBezTo>
                    <a:pt x="120000" y="944"/>
                    <a:pt x="118867" y="0"/>
                    <a:pt x="116603" y="0"/>
                  </a:cubicBezTo>
                  <a:close/>
                  <a:moveTo>
                    <a:pt x="96226" y="11338"/>
                  </a:moveTo>
                  <a:cubicBezTo>
                    <a:pt x="97358" y="11338"/>
                    <a:pt x="99622" y="13228"/>
                    <a:pt x="99622" y="14173"/>
                  </a:cubicBezTo>
                  <a:cubicBezTo>
                    <a:pt x="99622" y="16062"/>
                    <a:pt x="97358" y="17007"/>
                    <a:pt x="96226" y="17007"/>
                  </a:cubicBezTo>
                  <a:cubicBezTo>
                    <a:pt x="93962" y="17007"/>
                    <a:pt x="92830" y="16062"/>
                    <a:pt x="92830" y="14173"/>
                  </a:cubicBezTo>
                  <a:cubicBezTo>
                    <a:pt x="92830" y="13228"/>
                    <a:pt x="93962" y="11338"/>
                    <a:pt x="96226" y="11338"/>
                  </a:cubicBezTo>
                  <a:close/>
                  <a:moveTo>
                    <a:pt x="72452" y="11338"/>
                  </a:moveTo>
                  <a:cubicBezTo>
                    <a:pt x="73584" y="11338"/>
                    <a:pt x="74716" y="13228"/>
                    <a:pt x="74716" y="14173"/>
                  </a:cubicBezTo>
                  <a:cubicBezTo>
                    <a:pt x="74716" y="16062"/>
                    <a:pt x="73584" y="17007"/>
                    <a:pt x="72452" y="17007"/>
                  </a:cubicBezTo>
                  <a:cubicBezTo>
                    <a:pt x="70188" y="17007"/>
                    <a:pt x="69056" y="16062"/>
                    <a:pt x="69056" y="14173"/>
                  </a:cubicBezTo>
                  <a:cubicBezTo>
                    <a:pt x="69056" y="13228"/>
                    <a:pt x="70188" y="11338"/>
                    <a:pt x="72452" y="11338"/>
                  </a:cubicBezTo>
                  <a:close/>
                  <a:moveTo>
                    <a:pt x="47547" y="11338"/>
                  </a:moveTo>
                  <a:cubicBezTo>
                    <a:pt x="49811" y="11338"/>
                    <a:pt x="50943" y="13228"/>
                    <a:pt x="50943" y="14173"/>
                  </a:cubicBezTo>
                  <a:cubicBezTo>
                    <a:pt x="50943" y="16062"/>
                    <a:pt x="49811" y="17007"/>
                    <a:pt x="47547" y="17007"/>
                  </a:cubicBezTo>
                  <a:cubicBezTo>
                    <a:pt x="46415" y="17007"/>
                    <a:pt x="44150" y="16062"/>
                    <a:pt x="44150" y="14173"/>
                  </a:cubicBezTo>
                  <a:cubicBezTo>
                    <a:pt x="44150" y="13228"/>
                    <a:pt x="46415" y="11338"/>
                    <a:pt x="47547" y="11338"/>
                  </a:cubicBezTo>
                  <a:close/>
                  <a:moveTo>
                    <a:pt x="23773" y="11338"/>
                  </a:moveTo>
                  <a:cubicBezTo>
                    <a:pt x="26037" y="11338"/>
                    <a:pt x="27169" y="13228"/>
                    <a:pt x="27169" y="14173"/>
                  </a:cubicBezTo>
                  <a:cubicBezTo>
                    <a:pt x="27169" y="16062"/>
                    <a:pt x="26037" y="17007"/>
                    <a:pt x="23773" y="17007"/>
                  </a:cubicBezTo>
                  <a:cubicBezTo>
                    <a:pt x="21509" y="17007"/>
                    <a:pt x="20377" y="16062"/>
                    <a:pt x="20377" y="14173"/>
                  </a:cubicBezTo>
                  <a:cubicBezTo>
                    <a:pt x="20377" y="13228"/>
                    <a:pt x="21509" y="11338"/>
                    <a:pt x="23773" y="11338"/>
                  </a:cubicBezTo>
                  <a:close/>
                  <a:moveTo>
                    <a:pt x="114339" y="115275"/>
                  </a:moveTo>
                  <a:cubicBezTo>
                    <a:pt x="5660" y="115275"/>
                    <a:pt x="5660" y="115275"/>
                    <a:pt x="5660" y="115275"/>
                  </a:cubicBezTo>
                  <a:cubicBezTo>
                    <a:pt x="5660" y="4724"/>
                    <a:pt x="5660" y="4724"/>
                    <a:pt x="5660" y="4724"/>
                  </a:cubicBezTo>
                  <a:cubicBezTo>
                    <a:pt x="21509" y="4724"/>
                    <a:pt x="21509" y="4724"/>
                    <a:pt x="21509" y="4724"/>
                  </a:cubicBezTo>
                  <a:cubicBezTo>
                    <a:pt x="21509" y="7559"/>
                    <a:pt x="21509" y="7559"/>
                    <a:pt x="21509" y="7559"/>
                  </a:cubicBezTo>
                  <a:cubicBezTo>
                    <a:pt x="16981" y="8503"/>
                    <a:pt x="14716" y="11338"/>
                    <a:pt x="14716" y="14173"/>
                  </a:cubicBezTo>
                  <a:cubicBezTo>
                    <a:pt x="14716" y="18897"/>
                    <a:pt x="19245" y="21732"/>
                    <a:pt x="23773" y="21732"/>
                  </a:cubicBezTo>
                  <a:cubicBezTo>
                    <a:pt x="28301" y="21732"/>
                    <a:pt x="32830" y="18897"/>
                    <a:pt x="32830" y="14173"/>
                  </a:cubicBezTo>
                  <a:cubicBezTo>
                    <a:pt x="32830" y="11338"/>
                    <a:pt x="30566" y="8503"/>
                    <a:pt x="27169" y="7559"/>
                  </a:cubicBezTo>
                  <a:cubicBezTo>
                    <a:pt x="27169" y="4724"/>
                    <a:pt x="27169" y="4724"/>
                    <a:pt x="27169" y="4724"/>
                  </a:cubicBezTo>
                  <a:cubicBezTo>
                    <a:pt x="45283" y="4724"/>
                    <a:pt x="45283" y="4724"/>
                    <a:pt x="45283" y="4724"/>
                  </a:cubicBezTo>
                  <a:cubicBezTo>
                    <a:pt x="45283" y="7559"/>
                    <a:pt x="45283" y="7559"/>
                    <a:pt x="45283" y="7559"/>
                  </a:cubicBezTo>
                  <a:cubicBezTo>
                    <a:pt x="41886" y="8503"/>
                    <a:pt x="38490" y="11338"/>
                    <a:pt x="38490" y="14173"/>
                  </a:cubicBezTo>
                  <a:cubicBezTo>
                    <a:pt x="38490" y="18897"/>
                    <a:pt x="43018" y="21732"/>
                    <a:pt x="47547" y="21732"/>
                  </a:cubicBezTo>
                  <a:cubicBezTo>
                    <a:pt x="53207" y="21732"/>
                    <a:pt x="56603" y="18897"/>
                    <a:pt x="56603" y="14173"/>
                  </a:cubicBezTo>
                  <a:cubicBezTo>
                    <a:pt x="56603" y="11338"/>
                    <a:pt x="54339" y="8503"/>
                    <a:pt x="50943" y="7559"/>
                  </a:cubicBezTo>
                  <a:cubicBezTo>
                    <a:pt x="50943" y="4724"/>
                    <a:pt x="50943" y="4724"/>
                    <a:pt x="50943" y="4724"/>
                  </a:cubicBezTo>
                  <a:cubicBezTo>
                    <a:pt x="69056" y="4724"/>
                    <a:pt x="69056" y="4724"/>
                    <a:pt x="69056" y="4724"/>
                  </a:cubicBezTo>
                  <a:cubicBezTo>
                    <a:pt x="69056" y="7559"/>
                    <a:pt x="69056" y="7559"/>
                    <a:pt x="69056" y="7559"/>
                  </a:cubicBezTo>
                  <a:cubicBezTo>
                    <a:pt x="65660" y="8503"/>
                    <a:pt x="63396" y="11338"/>
                    <a:pt x="63396" y="14173"/>
                  </a:cubicBezTo>
                  <a:cubicBezTo>
                    <a:pt x="63396" y="18897"/>
                    <a:pt x="66792" y="21732"/>
                    <a:pt x="72452" y="21732"/>
                  </a:cubicBezTo>
                  <a:cubicBezTo>
                    <a:pt x="76981" y="21732"/>
                    <a:pt x="80377" y="18897"/>
                    <a:pt x="80377" y="14173"/>
                  </a:cubicBezTo>
                  <a:cubicBezTo>
                    <a:pt x="80377" y="11338"/>
                    <a:pt x="78113" y="8503"/>
                    <a:pt x="74716" y="7559"/>
                  </a:cubicBezTo>
                  <a:cubicBezTo>
                    <a:pt x="74716" y="4724"/>
                    <a:pt x="74716" y="4724"/>
                    <a:pt x="74716" y="4724"/>
                  </a:cubicBezTo>
                  <a:cubicBezTo>
                    <a:pt x="92830" y="4724"/>
                    <a:pt x="92830" y="4724"/>
                    <a:pt x="92830" y="4724"/>
                  </a:cubicBezTo>
                  <a:cubicBezTo>
                    <a:pt x="92830" y="7559"/>
                    <a:pt x="92830" y="7559"/>
                    <a:pt x="92830" y="7559"/>
                  </a:cubicBezTo>
                  <a:cubicBezTo>
                    <a:pt x="89433" y="8503"/>
                    <a:pt x="87169" y="11338"/>
                    <a:pt x="87169" y="14173"/>
                  </a:cubicBezTo>
                  <a:cubicBezTo>
                    <a:pt x="87169" y="18897"/>
                    <a:pt x="90566" y="21732"/>
                    <a:pt x="96226" y="21732"/>
                  </a:cubicBezTo>
                  <a:cubicBezTo>
                    <a:pt x="100754" y="21732"/>
                    <a:pt x="105283" y="18897"/>
                    <a:pt x="105283" y="14173"/>
                  </a:cubicBezTo>
                  <a:cubicBezTo>
                    <a:pt x="105283" y="11338"/>
                    <a:pt x="101886" y="8503"/>
                    <a:pt x="98490" y="7559"/>
                  </a:cubicBezTo>
                  <a:cubicBezTo>
                    <a:pt x="98490" y="4724"/>
                    <a:pt x="98490" y="4724"/>
                    <a:pt x="98490" y="4724"/>
                  </a:cubicBezTo>
                  <a:cubicBezTo>
                    <a:pt x="114339" y="4724"/>
                    <a:pt x="114339" y="4724"/>
                    <a:pt x="114339" y="4724"/>
                  </a:cubicBezTo>
                  <a:lnTo>
                    <a:pt x="114339" y="11527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8" name="Google Shape;198;p8"/>
            <p:cNvSpPr/>
            <p:nvPr/>
          </p:nvSpPr>
          <p:spPr>
            <a:xfrm>
              <a:off x="6764338" y="5132388"/>
              <a:ext cx="101700" cy="85800"/>
            </a:xfrm>
            <a:custGeom>
              <a:rect b="b" l="l" r="r" t="t"/>
              <a:pathLst>
                <a:path extrusionOk="0" h="120000" w="120000">
                  <a:moveTo>
                    <a:pt x="25263" y="112500"/>
                  </a:moveTo>
                  <a:cubicBezTo>
                    <a:pt x="25263" y="120000"/>
                    <a:pt x="31578" y="120000"/>
                    <a:pt x="37894" y="120000"/>
                  </a:cubicBezTo>
                  <a:cubicBezTo>
                    <a:pt x="37894" y="120000"/>
                    <a:pt x="44210" y="120000"/>
                    <a:pt x="50526" y="112500"/>
                  </a:cubicBezTo>
                  <a:cubicBezTo>
                    <a:pt x="113684" y="37500"/>
                    <a:pt x="113684" y="37500"/>
                    <a:pt x="113684" y="37500"/>
                  </a:cubicBezTo>
                  <a:cubicBezTo>
                    <a:pt x="120000" y="30000"/>
                    <a:pt x="120000" y="15000"/>
                    <a:pt x="113684" y="7500"/>
                  </a:cubicBezTo>
                  <a:cubicBezTo>
                    <a:pt x="107368" y="0"/>
                    <a:pt x="101052" y="0"/>
                    <a:pt x="94736" y="7500"/>
                  </a:cubicBezTo>
                  <a:cubicBezTo>
                    <a:pt x="37894" y="75000"/>
                    <a:pt x="37894" y="75000"/>
                    <a:pt x="37894" y="75000"/>
                  </a:cubicBezTo>
                  <a:cubicBezTo>
                    <a:pt x="31578" y="67500"/>
                    <a:pt x="31578" y="67500"/>
                    <a:pt x="31578" y="67500"/>
                  </a:cubicBezTo>
                  <a:cubicBezTo>
                    <a:pt x="25263" y="60000"/>
                    <a:pt x="12631" y="60000"/>
                    <a:pt x="6315" y="67500"/>
                  </a:cubicBezTo>
                  <a:cubicBezTo>
                    <a:pt x="0" y="75000"/>
                    <a:pt x="0" y="90000"/>
                    <a:pt x="6315" y="90000"/>
                  </a:cubicBezTo>
                  <a:lnTo>
                    <a:pt x="25263" y="11250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9" name="Google Shape;199;p8"/>
            <p:cNvSpPr/>
            <p:nvPr/>
          </p:nvSpPr>
          <p:spPr>
            <a:xfrm>
              <a:off x="6764338" y="5245100"/>
              <a:ext cx="101700" cy="85800"/>
            </a:xfrm>
            <a:custGeom>
              <a:rect b="b" l="l" r="r" t="t"/>
              <a:pathLst>
                <a:path extrusionOk="0" h="120000" w="120000">
                  <a:moveTo>
                    <a:pt x="25263" y="112500"/>
                  </a:moveTo>
                  <a:cubicBezTo>
                    <a:pt x="25263" y="120000"/>
                    <a:pt x="31578" y="120000"/>
                    <a:pt x="37894" y="120000"/>
                  </a:cubicBezTo>
                  <a:cubicBezTo>
                    <a:pt x="37894" y="120000"/>
                    <a:pt x="44210" y="120000"/>
                    <a:pt x="50526" y="112500"/>
                  </a:cubicBezTo>
                  <a:cubicBezTo>
                    <a:pt x="113684" y="37500"/>
                    <a:pt x="113684" y="37500"/>
                    <a:pt x="113684" y="37500"/>
                  </a:cubicBezTo>
                  <a:cubicBezTo>
                    <a:pt x="120000" y="30000"/>
                    <a:pt x="120000" y="15000"/>
                    <a:pt x="113684" y="7500"/>
                  </a:cubicBezTo>
                  <a:cubicBezTo>
                    <a:pt x="107368" y="0"/>
                    <a:pt x="101052" y="0"/>
                    <a:pt x="94736" y="7500"/>
                  </a:cubicBezTo>
                  <a:cubicBezTo>
                    <a:pt x="37894" y="75000"/>
                    <a:pt x="37894" y="75000"/>
                    <a:pt x="37894" y="75000"/>
                  </a:cubicBezTo>
                  <a:cubicBezTo>
                    <a:pt x="31578" y="67500"/>
                    <a:pt x="31578" y="67500"/>
                    <a:pt x="31578" y="67500"/>
                  </a:cubicBezTo>
                  <a:cubicBezTo>
                    <a:pt x="25263" y="60000"/>
                    <a:pt x="12631" y="60000"/>
                    <a:pt x="6315" y="67500"/>
                  </a:cubicBezTo>
                  <a:cubicBezTo>
                    <a:pt x="0" y="75000"/>
                    <a:pt x="0" y="90000"/>
                    <a:pt x="6315" y="97500"/>
                  </a:cubicBezTo>
                  <a:lnTo>
                    <a:pt x="25263" y="11250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0" name="Google Shape;200;p8"/>
            <p:cNvSpPr/>
            <p:nvPr/>
          </p:nvSpPr>
          <p:spPr>
            <a:xfrm>
              <a:off x="6892925" y="5154613"/>
              <a:ext cx="246000" cy="52500"/>
            </a:xfrm>
            <a:custGeom>
              <a:rect b="b" l="l" r="r" t="t"/>
              <a:pathLst>
                <a:path extrusionOk="0" h="120000" w="120000">
                  <a:moveTo>
                    <a:pt x="10434" y="84000"/>
                  </a:moveTo>
                  <a:cubicBezTo>
                    <a:pt x="15652" y="72000"/>
                    <a:pt x="20869" y="60000"/>
                    <a:pt x="28695" y="60000"/>
                  </a:cubicBezTo>
                  <a:cubicBezTo>
                    <a:pt x="28695" y="60000"/>
                    <a:pt x="28695" y="60000"/>
                    <a:pt x="28695" y="60000"/>
                  </a:cubicBezTo>
                  <a:cubicBezTo>
                    <a:pt x="28695" y="60000"/>
                    <a:pt x="28695" y="72000"/>
                    <a:pt x="28695" y="72000"/>
                  </a:cubicBezTo>
                  <a:cubicBezTo>
                    <a:pt x="31304" y="96000"/>
                    <a:pt x="39130" y="120000"/>
                    <a:pt x="46956" y="120000"/>
                  </a:cubicBezTo>
                  <a:cubicBezTo>
                    <a:pt x="49565" y="120000"/>
                    <a:pt x="49565" y="108000"/>
                    <a:pt x="52173" y="108000"/>
                  </a:cubicBezTo>
                  <a:cubicBezTo>
                    <a:pt x="57391" y="108000"/>
                    <a:pt x="62608" y="96000"/>
                    <a:pt x="65217" y="84000"/>
                  </a:cubicBezTo>
                  <a:cubicBezTo>
                    <a:pt x="67826" y="84000"/>
                    <a:pt x="67826" y="72000"/>
                    <a:pt x="70434" y="72000"/>
                  </a:cubicBezTo>
                  <a:cubicBezTo>
                    <a:pt x="73043" y="60000"/>
                    <a:pt x="78260" y="60000"/>
                    <a:pt x="80869" y="60000"/>
                  </a:cubicBezTo>
                  <a:cubicBezTo>
                    <a:pt x="83478" y="60000"/>
                    <a:pt x="83478" y="72000"/>
                    <a:pt x="86086" y="72000"/>
                  </a:cubicBezTo>
                  <a:cubicBezTo>
                    <a:pt x="88695" y="84000"/>
                    <a:pt x="88695" y="96000"/>
                    <a:pt x="91304" y="96000"/>
                  </a:cubicBezTo>
                  <a:cubicBezTo>
                    <a:pt x="99130" y="120000"/>
                    <a:pt x="109565" y="108000"/>
                    <a:pt x="117391" y="84000"/>
                  </a:cubicBezTo>
                  <a:cubicBezTo>
                    <a:pt x="120000" y="72000"/>
                    <a:pt x="120000" y="48000"/>
                    <a:pt x="117391" y="36000"/>
                  </a:cubicBezTo>
                  <a:cubicBezTo>
                    <a:pt x="114782" y="24000"/>
                    <a:pt x="109565" y="24000"/>
                    <a:pt x="106956" y="36000"/>
                  </a:cubicBezTo>
                  <a:cubicBezTo>
                    <a:pt x="104347" y="48000"/>
                    <a:pt x="101739" y="48000"/>
                    <a:pt x="99130" y="48000"/>
                  </a:cubicBezTo>
                  <a:cubicBezTo>
                    <a:pt x="96521" y="48000"/>
                    <a:pt x="96521" y="36000"/>
                    <a:pt x="93913" y="36000"/>
                  </a:cubicBezTo>
                  <a:cubicBezTo>
                    <a:pt x="91304" y="24000"/>
                    <a:pt x="91304" y="12000"/>
                    <a:pt x="86086" y="12000"/>
                  </a:cubicBezTo>
                  <a:cubicBezTo>
                    <a:pt x="80869" y="0"/>
                    <a:pt x="73043" y="0"/>
                    <a:pt x="65217" y="24000"/>
                  </a:cubicBezTo>
                  <a:cubicBezTo>
                    <a:pt x="62608" y="24000"/>
                    <a:pt x="60000" y="24000"/>
                    <a:pt x="60000" y="36000"/>
                  </a:cubicBezTo>
                  <a:cubicBezTo>
                    <a:pt x="54782" y="36000"/>
                    <a:pt x="52173" y="48000"/>
                    <a:pt x="49565" y="48000"/>
                  </a:cubicBezTo>
                  <a:cubicBezTo>
                    <a:pt x="44347" y="60000"/>
                    <a:pt x="41739" y="48000"/>
                    <a:pt x="41739" y="48000"/>
                  </a:cubicBezTo>
                  <a:cubicBezTo>
                    <a:pt x="39130" y="48000"/>
                    <a:pt x="39130" y="36000"/>
                    <a:pt x="39130" y="36000"/>
                  </a:cubicBezTo>
                  <a:cubicBezTo>
                    <a:pt x="39130" y="24000"/>
                    <a:pt x="36521" y="12000"/>
                    <a:pt x="33913" y="0"/>
                  </a:cubicBezTo>
                  <a:cubicBezTo>
                    <a:pt x="31304" y="0"/>
                    <a:pt x="28695" y="0"/>
                    <a:pt x="26086" y="0"/>
                  </a:cubicBezTo>
                  <a:cubicBezTo>
                    <a:pt x="18260" y="0"/>
                    <a:pt x="10434" y="12000"/>
                    <a:pt x="5217" y="36000"/>
                  </a:cubicBezTo>
                  <a:cubicBezTo>
                    <a:pt x="2608" y="48000"/>
                    <a:pt x="0" y="60000"/>
                    <a:pt x="2608" y="84000"/>
                  </a:cubicBezTo>
                  <a:cubicBezTo>
                    <a:pt x="5217" y="96000"/>
                    <a:pt x="7826" y="96000"/>
                    <a:pt x="10434" y="8400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1" name="Google Shape;201;p8"/>
            <p:cNvSpPr/>
            <p:nvPr/>
          </p:nvSpPr>
          <p:spPr>
            <a:xfrm>
              <a:off x="6881813" y="5256213"/>
              <a:ext cx="273000" cy="63600"/>
            </a:xfrm>
            <a:custGeom>
              <a:rect b="b" l="l" r="r" t="t"/>
              <a:pathLst>
                <a:path extrusionOk="0" h="120000" w="120000">
                  <a:moveTo>
                    <a:pt x="2352" y="110000"/>
                  </a:moveTo>
                  <a:cubicBezTo>
                    <a:pt x="4705" y="120000"/>
                    <a:pt x="4705" y="120000"/>
                    <a:pt x="7058" y="120000"/>
                  </a:cubicBezTo>
                  <a:cubicBezTo>
                    <a:pt x="9411" y="120000"/>
                    <a:pt x="9411" y="110000"/>
                    <a:pt x="11764" y="110000"/>
                  </a:cubicBezTo>
                  <a:cubicBezTo>
                    <a:pt x="14117" y="90000"/>
                    <a:pt x="18823" y="80000"/>
                    <a:pt x="23529" y="80000"/>
                  </a:cubicBezTo>
                  <a:cubicBezTo>
                    <a:pt x="23529" y="80000"/>
                    <a:pt x="23529" y="80000"/>
                    <a:pt x="25882" y="80000"/>
                  </a:cubicBezTo>
                  <a:cubicBezTo>
                    <a:pt x="25882" y="80000"/>
                    <a:pt x="25882" y="80000"/>
                    <a:pt x="25882" y="80000"/>
                  </a:cubicBezTo>
                  <a:cubicBezTo>
                    <a:pt x="25882" y="80000"/>
                    <a:pt x="25882" y="80000"/>
                    <a:pt x="25882" y="80000"/>
                  </a:cubicBezTo>
                  <a:cubicBezTo>
                    <a:pt x="25882" y="80000"/>
                    <a:pt x="28235" y="90000"/>
                    <a:pt x="28235" y="90000"/>
                  </a:cubicBezTo>
                  <a:cubicBezTo>
                    <a:pt x="32941" y="100000"/>
                    <a:pt x="40000" y="100000"/>
                    <a:pt x="47058" y="90000"/>
                  </a:cubicBezTo>
                  <a:cubicBezTo>
                    <a:pt x="49411" y="80000"/>
                    <a:pt x="51764" y="80000"/>
                    <a:pt x="54117" y="70000"/>
                  </a:cubicBezTo>
                  <a:cubicBezTo>
                    <a:pt x="54117" y="60000"/>
                    <a:pt x="56470" y="60000"/>
                    <a:pt x="58823" y="60000"/>
                  </a:cubicBezTo>
                  <a:cubicBezTo>
                    <a:pt x="61176" y="50000"/>
                    <a:pt x="63529" y="50000"/>
                    <a:pt x="65882" y="60000"/>
                  </a:cubicBezTo>
                  <a:cubicBezTo>
                    <a:pt x="65882" y="60000"/>
                    <a:pt x="65882" y="60000"/>
                    <a:pt x="65882" y="60000"/>
                  </a:cubicBezTo>
                  <a:cubicBezTo>
                    <a:pt x="65882" y="70000"/>
                    <a:pt x="68235" y="80000"/>
                    <a:pt x="70588" y="90000"/>
                  </a:cubicBezTo>
                  <a:cubicBezTo>
                    <a:pt x="72941" y="100000"/>
                    <a:pt x="75294" y="100000"/>
                    <a:pt x="77647" y="100000"/>
                  </a:cubicBezTo>
                  <a:cubicBezTo>
                    <a:pt x="89411" y="110000"/>
                    <a:pt x="103529" y="100000"/>
                    <a:pt x="115294" y="90000"/>
                  </a:cubicBezTo>
                  <a:cubicBezTo>
                    <a:pt x="117647" y="90000"/>
                    <a:pt x="120000" y="80000"/>
                    <a:pt x="120000" y="60000"/>
                  </a:cubicBezTo>
                  <a:cubicBezTo>
                    <a:pt x="117647" y="50000"/>
                    <a:pt x="115294" y="40000"/>
                    <a:pt x="112941" y="40000"/>
                  </a:cubicBezTo>
                  <a:cubicBezTo>
                    <a:pt x="101176" y="50000"/>
                    <a:pt x="89411" y="60000"/>
                    <a:pt x="77647" y="50000"/>
                  </a:cubicBezTo>
                  <a:cubicBezTo>
                    <a:pt x="77647" y="50000"/>
                    <a:pt x="77647" y="50000"/>
                    <a:pt x="77647" y="50000"/>
                  </a:cubicBezTo>
                  <a:cubicBezTo>
                    <a:pt x="77647" y="50000"/>
                    <a:pt x="77647" y="50000"/>
                    <a:pt x="77647" y="50000"/>
                  </a:cubicBezTo>
                  <a:cubicBezTo>
                    <a:pt x="75294" y="40000"/>
                    <a:pt x="75294" y="40000"/>
                    <a:pt x="75294" y="30000"/>
                  </a:cubicBezTo>
                  <a:cubicBezTo>
                    <a:pt x="70588" y="0"/>
                    <a:pt x="61176" y="0"/>
                    <a:pt x="54117" y="10000"/>
                  </a:cubicBezTo>
                  <a:cubicBezTo>
                    <a:pt x="51764" y="10000"/>
                    <a:pt x="49411" y="20000"/>
                    <a:pt x="47058" y="30000"/>
                  </a:cubicBezTo>
                  <a:cubicBezTo>
                    <a:pt x="44705" y="30000"/>
                    <a:pt x="42352" y="40000"/>
                    <a:pt x="42352" y="40000"/>
                  </a:cubicBezTo>
                  <a:cubicBezTo>
                    <a:pt x="40000" y="50000"/>
                    <a:pt x="35294" y="50000"/>
                    <a:pt x="35294" y="50000"/>
                  </a:cubicBezTo>
                  <a:cubicBezTo>
                    <a:pt x="35294" y="50000"/>
                    <a:pt x="35294" y="40000"/>
                    <a:pt x="32941" y="40000"/>
                  </a:cubicBezTo>
                  <a:cubicBezTo>
                    <a:pt x="32941" y="40000"/>
                    <a:pt x="32941" y="40000"/>
                    <a:pt x="30588" y="30000"/>
                  </a:cubicBezTo>
                  <a:cubicBezTo>
                    <a:pt x="28235" y="30000"/>
                    <a:pt x="25882" y="30000"/>
                    <a:pt x="23529" y="30000"/>
                  </a:cubicBezTo>
                  <a:cubicBezTo>
                    <a:pt x="14117" y="30000"/>
                    <a:pt x="7058" y="50000"/>
                    <a:pt x="2352" y="80000"/>
                  </a:cubicBezTo>
                  <a:cubicBezTo>
                    <a:pt x="0" y="90000"/>
                    <a:pt x="0" y="100000"/>
                    <a:pt x="2352" y="11000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2" name="Google Shape;202;p8"/>
            <p:cNvSpPr/>
            <p:nvPr/>
          </p:nvSpPr>
          <p:spPr>
            <a:xfrm>
              <a:off x="6753225" y="5400675"/>
              <a:ext cx="406500" cy="92100"/>
            </a:xfrm>
            <a:custGeom>
              <a:rect b="b" l="l" r="r" t="t"/>
              <a:pathLst>
                <a:path extrusionOk="0" h="120000" w="120000">
                  <a:moveTo>
                    <a:pt x="113684" y="49411"/>
                  </a:moveTo>
                  <a:cubicBezTo>
                    <a:pt x="112105" y="49411"/>
                    <a:pt x="110526" y="42352"/>
                    <a:pt x="110526" y="42352"/>
                  </a:cubicBezTo>
                  <a:cubicBezTo>
                    <a:pt x="108947" y="42352"/>
                    <a:pt x="105789" y="35294"/>
                    <a:pt x="104210" y="35294"/>
                  </a:cubicBezTo>
                  <a:cubicBezTo>
                    <a:pt x="99473" y="35294"/>
                    <a:pt x="96315" y="42352"/>
                    <a:pt x="94736" y="56470"/>
                  </a:cubicBezTo>
                  <a:cubicBezTo>
                    <a:pt x="93157" y="56470"/>
                    <a:pt x="93157" y="56470"/>
                    <a:pt x="93157" y="56470"/>
                  </a:cubicBezTo>
                  <a:cubicBezTo>
                    <a:pt x="91578" y="63529"/>
                    <a:pt x="90000" y="63529"/>
                    <a:pt x="88421" y="63529"/>
                  </a:cubicBezTo>
                  <a:cubicBezTo>
                    <a:pt x="88421" y="63529"/>
                    <a:pt x="90000" y="56470"/>
                    <a:pt x="90000" y="49411"/>
                  </a:cubicBezTo>
                  <a:cubicBezTo>
                    <a:pt x="90000" y="35294"/>
                    <a:pt x="91578" y="21176"/>
                    <a:pt x="88421" y="7058"/>
                  </a:cubicBezTo>
                  <a:cubicBezTo>
                    <a:pt x="88421" y="0"/>
                    <a:pt x="85263" y="0"/>
                    <a:pt x="83684" y="0"/>
                  </a:cubicBezTo>
                  <a:cubicBezTo>
                    <a:pt x="48947" y="77647"/>
                    <a:pt x="48947" y="77647"/>
                    <a:pt x="48947" y="77647"/>
                  </a:cubicBezTo>
                  <a:cubicBezTo>
                    <a:pt x="52105" y="35294"/>
                    <a:pt x="52105" y="35294"/>
                    <a:pt x="52105" y="35294"/>
                  </a:cubicBezTo>
                  <a:cubicBezTo>
                    <a:pt x="52105" y="28235"/>
                    <a:pt x="52105" y="21176"/>
                    <a:pt x="50526" y="14117"/>
                  </a:cubicBezTo>
                  <a:cubicBezTo>
                    <a:pt x="48947" y="14117"/>
                    <a:pt x="48947" y="7058"/>
                    <a:pt x="47368" y="14117"/>
                  </a:cubicBezTo>
                  <a:cubicBezTo>
                    <a:pt x="37894" y="14117"/>
                    <a:pt x="28421" y="35294"/>
                    <a:pt x="22105" y="63529"/>
                  </a:cubicBezTo>
                  <a:cubicBezTo>
                    <a:pt x="22105" y="63529"/>
                    <a:pt x="22105" y="63529"/>
                    <a:pt x="22105" y="63529"/>
                  </a:cubicBezTo>
                  <a:cubicBezTo>
                    <a:pt x="22105" y="49411"/>
                    <a:pt x="22105" y="42352"/>
                    <a:pt x="22105" y="35294"/>
                  </a:cubicBezTo>
                  <a:cubicBezTo>
                    <a:pt x="22105" y="28235"/>
                    <a:pt x="20526" y="21176"/>
                    <a:pt x="20526" y="21176"/>
                  </a:cubicBezTo>
                  <a:cubicBezTo>
                    <a:pt x="18947" y="14117"/>
                    <a:pt x="17368" y="14117"/>
                    <a:pt x="15789" y="21176"/>
                  </a:cubicBezTo>
                  <a:cubicBezTo>
                    <a:pt x="11052" y="28235"/>
                    <a:pt x="6315" y="49411"/>
                    <a:pt x="1578" y="63529"/>
                  </a:cubicBezTo>
                  <a:cubicBezTo>
                    <a:pt x="0" y="70588"/>
                    <a:pt x="0" y="84705"/>
                    <a:pt x="1578" y="91764"/>
                  </a:cubicBezTo>
                  <a:cubicBezTo>
                    <a:pt x="3157" y="98823"/>
                    <a:pt x="6315" y="98823"/>
                    <a:pt x="7894" y="91764"/>
                  </a:cubicBezTo>
                  <a:cubicBezTo>
                    <a:pt x="9473" y="84705"/>
                    <a:pt x="11052" y="77647"/>
                    <a:pt x="12631" y="70588"/>
                  </a:cubicBezTo>
                  <a:cubicBezTo>
                    <a:pt x="12631" y="70588"/>
                    <a:pt x="12631" y="77647"/>
                    <a:pt x="12631" y="77647"/>
                  </a:cubicBezTo>
                  <a:cubicBezTo>
                    <a:pt x="12631" y="84705"/>
                    <a:pt x="12631" y="91764"/>
                    <a:pt x="14210" y="91764"/>
                  </a:cubicBezTo>
                  <a:cubicBezTo>
                    <a:pt x="15789" y="98823"/>
                    <a:pt x="18947" y="112941"/>
                    <a:pt x="26842" y="84705"/>
                  </a:cubicBezTo>
                  <a:cubicBezTo>
                    <a:pt x="31578" y="70588"/>
                    <a:pt x="36315" y="56470"/>
                    <a:pt x="42631" y="49411"/>
                  </a:cubicBezTo>
                  <a:cubicBezTo>
                    <a:pt x="39473" y="84705"/>
                    <a:pt x="39473" y="84705"/>
                    <a:pt x="39473" y="84705"/>
                  </a:cubicBezTo>
                  <a:cubicBezTo>
                    <a:pt x="39473" y="91764"/>
                    <a:pt x="39473" y="105882"/>
                    <a:pt x="41052" y="112941"/>
                  </a:cubicBezTo>
                  <a:cubicBezTo>
                    <a:pt x="42631" y="120000"/>
                    <a:pt x="42631" y="120000"/>
                    <a:pt x="45789" y="120000"/>
                  </a:cubicBezTo>
                  <a:cubicBezTo>
                    <a:pt x="45789" y="120000"/>
                    <a:pt x="47368" y="120000"/>
                    <a:pt x="48947" y="120000"/>
                  </a:cubicBezTo>
                  <a:cubicBezTo>
                    <a:pt x="82105" y="49411"/>
                    <a:pt x="82105" y="49411"/>
                    <a:pt x="82105" y="49411"/>
                  </a:cubicBezTo>
                  <a:cubicBezTo>
                    <a:pt x="80526" y="56470"/>
                    <a:pt x="80526" y="70588"/>
                    <a:pt x="82105" y="77647"/>
                  </a:cubicBezTo>
                  <a:cubicBezTo>
                    <a:pt x="83684" y="91764"/>
                    <a:pt x="85263" y="91764"/>
                    <a:pt x="86842" y="98823"/>
                  </a:cubicBezTo>
                  <a:cubicBezTo>
                    <a:pt x="90000" y="98823"/>
                    <a:pt x="94736" y="98823"/>
                    <a:pt x="96315" y="91764"/>
                  </a:cubicBezTo>
                  <a:cubicBezTo>
                    <a:pt x="97894" y="84705"/>
                    <a:pt x="97894" y="84705"/>
                    <a:pt x="99473" y="84705"/>
                  </a:cubicBezTo>
                  <a:cubicBezTo>
                    <a:pt x="101052" y="77647"/>
                    <a:pt x="102631" y="70588"/>
                    <a:pt x="104210" y="70588"/>
                  </a:cubicBezTo>
                  <a:cubicBezTo>
                    <a:pt x="104210" y="70588"/>
                    <a:pt x="105789" y="77647"/>
                    <a:pt x="107368" y="77647"/>
                  </a:cubicBezTo>
                  <a:cubicBezTo>
                    <a:pt x="110526" y="84705"/>
                    <a:pt x="115263" y="91764"/>
                    <a:pt x="118421" y="70588"/>
                  </a:cubicBezTo>
                  <a:cubicBezTo>
                    <a:pt x="120000" y="63529"/>
                    <a:pt x="120000" y="56470"/>
                    <a:pt x="118421" y="49411"/>
                  </a:cubicBezTo>
                  <a:cubicBezTo>
                    <a:pt x="116842" y="42352"/>
                    <a:pt x="115263" y="42352"/>
                    <a:pt x="113684" y="4941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3" name="Google Shape;203;p8"/>
            <p:cNvSpPr/>
            <p:nvPr/>
          </p:nvSpPr>
          <p:spPr>
            <a:xfrm>
              <a:off x="7326313" y="4976813"/>
              <a:ext cx="165000" cy="611100"/>
            </a:xfrm>
            <a:custGeom>
              <a:rect b="b" l="l" r="r" t="t"/>
              <a:pathLst>
                <a:path extrusionOk="0" h="120000" w="120000">
                  <a:moveTo>
                    <a:pt x="81290" y="5263"/>
                  </a:moveTo>
                  <a:cubicBezTo>
                    <a:pt x="73548" y="5263"/>
                    <a:pt x="73548" y="5263"/>
                    <a:pt x="73548" y="5263"/>
                  </a:cubicBezTo>
                  <a:cubicBezTo>
                    <a:pt x="65806" y="2105"/>
                    <a:pt x="54193" y="0"/>
                    <a:pt x="38709" y="0"/>
                  </a:cubicBezTo>
                  <a:cubicBezTo>
                    <a:pt x="15483" y="0"/>
                    <a:pt x="0" y="4210"/>
                    <a:pt x="0" y="10526"/>
                  </a:cubicBezTo>
                  <a:cubicBezTo>
                    <a:pt x="0" y="91578"/>
                    <a:pt x="0" y="91578"/>
                    <a:pt x="0" y="91578"/>
                  </a:cubicBezTo>
                  <a:cubicBezTo>
                    <a:pt x="0" y="91578"/>
                    <a:pt x="0" y="92631"/>
                    <a:pt x="0" y="92631"/>
                  </a:cubicBezTo>
                  <a:cubicBezTo>
                    <a:pt x="30967" y="117894"/>
                    <a:pt x="30967" y="117894"/>
                    <a:pt x="30967" y="117894"/>
                  </a:cubicBezTo>
                  <a:cubicBezTo>
                    <a:pt x="30967" y="118947"/>
                    <a:pt x="34838" y="119999"/>
                    <a:pt x="38709" y="119999"/>
                  </a:cubicBezTo>
                  <a:cubicBezTo>
                    <a:pt x="42580" y="119999"/>
                    <a:pt x="46451" y="118947"/>
                    <a:pt x="46451" y="117894"/>
                  </a:cubicBezTo>
                  <a:cubicBezTo>
                    <a:pt x="77419" y="92631"/>
                    <a:pt x="77419" y="92631"/>
                    <a:pt x="77419" y="92631"/>
                  </a:cubicBezTo>
                  <a:cubicBezTo>
                    <a:pt x="77419" y="92631"/>
                    <a:pt x="81290" y="91578"/>
                    <a:pt x="81290" y="91578"/>
                  </a:cubicBezTo>
                  <a:cubicBezTo>
                    <a:pt x="81290" y="10526"/>
                    <a:pt x="81290" y="10526"/>
                    <a:pt x="81290" y="10526"/>
                  </a:cubicBezTo>
                  <a:cubicBezTo>
                    <a:pt x="81290" y="10526"/>
                    <a:pt x="81290" y="10526"/>
                    <a:pt x="81290" y="10526"/>
                  </a:cubicBezTo>
                  <a:cubicBezTo>
                    <a:pt x="81290" y="10526"/>
                    <a:pt x="81290" y="10526"/>
                    <a:pt x="81290" y="10526"/>
                  </a:cubicBezTo>
                  <a:cubicBezTo>
                    <a:pt x="92903" y="10526"/>
                    <a:pt x="100645" y="12631"/>
                    <a:pt x="100645" y="15789"/>
                  </a:cubicBezTo>
                  <a:cubicBezTo>
                    <a:pt x="100645" y="57894"/>
                    <a:pt x="100645" y="57894"/>
                    <a:pt x="100645" y="57894"/>
                  </a:cubicBezTo>
                  <a:cubicBezTo>
                    <a:pt x="100645" y="59999"/>
                    <a:pt x="104516" y="61052"/>
                    <a:pt x="112258" y="61052"/>
                  </a:cubicBezTo>
                  <a:cubicBezTo>
                    <a:pt x="116129" y="61052"/>
                    <a:pt x="120000" y="59999"/>
                    <a:pt x="120000" y="57894"/>
                  </a:cubicBezTo>
                  <a:cubicBezTo>
                    <a:pt x="120000" y="15789"/>
                    <a:pt x="120000" y="15789"/>
                    <a:pt x="120000" y="15789"/>
                  </a:cubicBezTo>
                  <a:cubicBezTo>
                    <a:pt x="120000" y="10526"/>
                    <a:pt x="100645" y="5263"/>
                    <a:pt x="81290" y="5263"/>
                  </a:cubicBezTo>
                  <a:close/>
                  <a:moveTo>
                    <a:pt x="38709" y="108421"/>
                  </a:moveTo>
                  <a:cubicBezTo>
                    <a:pt x="19354" y="91578"/>
                    <a:pt x="19354" y="91578"/>
                    <a:pt x="19354" y="91578"/>
                  </a:cubicBezTo>
                  <a:cubicBezTo>
                    <a:pt x="58064" y="91578"/>
                    <a:pt x="58064" y="91578"/>
                    <a:pt x="58064" y="91578"/>
                  </a:cubicBezTo>
                  <a:lnTo>
                    <a:pt x="38709" y="108421"/>
                  </a:lnTo>
                  <a:close/>
                  <a:moveTo>
                    <a:pt x="61935" y="86315"/>
                  </a:moveTo>
                  <a:cubicBezTo>
                    <a:pt x="19354" y="86315"/>
                    <a:pt x="19354" y="86315"/>
                    <a:pt x="19354" y="86315"/>
                  </a:cubicBezTo>
                  <a:cubicBezTo>
                    <a:pt x="19354" y="52631"/>
                    <a:pt x="19354" y="52631"/>
                    <a:pt x="19354" y="52631"/>
                  </a:cubicBezTo>
                  <a:cubicBezTo>
                    <a:pt x="61935" y="52631"/>
                    <a:pt x="61935" y="52631"/>
                    <a:pt x="61935" y="52631"/>
                  </a:cubicBezTo>
                  <a:lnTo>
                    <a:pt x="61935" y="86315"/>
                  </a:lnTo>
                  <a:close/>
                  <a:moveTo>
                    <a:pt x="61935" y="47368"/>
                  </a:moveTo>
                  <a:cubicBezTo>
                    <a:pt x="19354" y="47368"/>
                    <a:pt x="19354" y="47368"/>
                    <a:pt x="19354" y="47368"/>
                  </a:cubicBezTo>
                  <a:cubicBezTo>
                    <a:pt x="19354" y="10526"/>
                    <a:pt x="19354" y="10526"/>
                    <a:pt x="19354" y="10526"/>
                  </a:cubicBezTo>
                  <a:cubicBezTo>
                    <a:pt x="19354" y="7368"/>
                    <a:pt x="27096" y="5263"/>
                    <a:pt x="38709" y="5263"/>
                  </a:cubicBezTo>
                  <a:cubicBezTo>
                    <a:pt x="50322" y="5263"/>
                    <a:pt x="61935" y="7368"/>
                    <a:pt x="61935" y="10526"/>
                  </a:cubicBezTo>
                  <a:lnTo>
                    <a:pt x="61935" y="4736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4" name="Google Shape;204;p8"/>
            <p:cNvSpPr/>
            <p:nvPr/>
          </p:nvSpPr>
          <p:spPr>
            <a:xfrm>
              <a:off x="7556500" y="3984625"/>
              <a:ext cx="282600" cy="638100"/>
            </a:xfrm>
            <a:custGeom>
              <a:rect b="b" l="l" r="r" t="t"/>
              <a:pathLst>
                <a:path extrusionOk="0" h="120000" w="120000">
                  <a:moveTo>
                    <a:pt x="27169" y="29243"/>
                  </a:moveTo>
                  <a:cubicBezTo>
                    <a:pt x="58867" y="34285"/>
                    <a:pt x="58867" y="34285"/>
                    <a:pt x="58867" y="34285"/>
                  </a:cubicBezTo>
                  <a:cubicBezTo>
                    <a:pt x="58867" y="34285"/>
                    <a:pt x="58867" y="34285"/>
                    <a:pt x="56603" y="34285"/>
                  </a:cubicBezTo>
                  <a:cubicBezTo>
                    <a:pt x="49811" y="34285"/>
                    <a:pt x="43018" y="35294"/>
                    <a:pt x="38490" y="38319"/>
                  </a:cubicBezTo>
                  <a:cubicBezTo>
                    <a:pt x="33962" y="40336"/>
                    <a:pt x="29433" y="44369"/>
                    <a:pt x="31698" y="47394"/>
                  </a:cubicBezTo>
                  <a:cubicBezTo>
                    <a:pt x="31698" y="51428"/>
                    <a:pt x="36226" y="54453"/>
                    <a:pt x="40754" y="56470"/>
                  </a:cubicBezTo>
                  <a:cubicBezTo>
                    <a:pt x="56603" y="61512"/>
                    <a:pt x="56603" y="61512"/>
                    <a:pt x="56603" y="61512"/>
                  </a:cubicBezTo>
                  <a:cubicBezTo>
                    <a:pt x="49811" y="62521"/>
                    <a:pt x="43018" y="63529"/>
                    <a:pt x="38490" y="66554"/>
                  </a:cubicBezTo>
                  <a:cubicBezTo>
                    <a:pt x="33962" y="68571"/>
                    <a:pt x="29433" y="72605"/>
                    <a:pt x="31698" y="75630"/>
                  </a:cubicBezTo>
                  <a:cubicBezTo>
                    <a:pt x="31698" y="78655"/>
                    <a:pt x="36226" y="81680"/>
                    <a:pt x="40754" y="84705"/>
                  </a:cubicBezTo>
                  <a:cubicBezTo>
                    <a:pt x="52075" y="88739"/>
                    <a:pt x="52075" y="88739"/>
                    <a:pt x="52075" y="88739"/>
                  </a:cubicBezTo>
                  <a:cubicBezTo>
                    <a:pt x="47547" y="88739"/>
                    <a:pt x="43018" y="90756"/>
                    <a:pt x="38490" y="91764"/>
                  </a:cubicBezTo>
                  <a:cubicBezTo>
                    <a:pt x="33962" y="94789"/>
                    <a:pt x="31698" y="97815"/>
                    <a:pt x="31698" y="100840"/>
                  </a:cubicBezTo>
                  <a:cubicBezTo>
                    <a:pt x="33962" y="103865"/>
                    <a:pt x="36226" y="106890"/>
                    <a:pt x="40754" y="108907"/>
                  </a:cubicBezTo>
                  <a:cubicBezTo>
                    <a:pt x="61132" y="116974"/>
                    <a:pt x="61132" y="116974"/>
                    <a:pt x="61132" y="116974"/>
                  </a:cubicBezTo>
                  <a:cubicBezTo>
                    <a:pt x="67924" y="118991"/>
                    <a:pt x="72452" y="120000"/>
                    <a:pt x="79245" y="120000"/>
                  </a:cubicBezTo>
                  <a:cubicBezTo>
                    <a:pt x="88301" y="120000"/>
                    <a:pt x="95094" y="117983"/>
                    <a:pt x="99622" y="115966"/>
                  </a:cubicBezTo>
                  <a:cubicBezTo>
                    <a:pt x="108679" y="110924"/>
                    <a:pt x="108679" y="102857"/>
                    <a:pt x="97358" y="98823"/>
                  </a:cubicBezTo>
                  <a:cubicBezTo>
                    <a:pt x="86037" y="94789"/>
                    <a:pt x="86037" y="94789"/>
                    <a:pt x="86037" y="94789"/>
                  </a:cubicBezTo>
                  <a:cubicBezTo>
                    <a:pt x="92830" y="93781"/>
                    <a:pt x="97358" y="92773"/>
                    <a:pt x="101886" y="90756"/>
                  </a:cubicBezTo>
                  <a:cubicBezTo>
                    <a:pt x="106415" y="87731"/>
                    <a:pt x="108679" y="84705"/>
                    <a:pt x="108679" y="81680"/>
                  </a:cubicBezTo>
                  <a:cubicBezTo>
                    <a:pt x="108679" y="77647"/>
                    <a:pt x="104150" y="74621"/>
                    <a:pt x="99622" y="72605"/>
                  </a:cubicBezTo>
                  <a:cubicBezTo>
                    <a:pt x="92830" y="70588"/>
                    <a:pt x="92830" y="70588"/>
                    <a:pt x="92830" y="70588"/>
                  </a:cubicBezTo>
                  <a:cubicBezTo>
                    <a:pt x="99622" y="70588"/>
                    <a:pt x="106415" y="68571"/>
                    <a:pt x="110943" y="66554"/>
                  </a:cubicBezTo>
                  <a:cubicBezTo>
                    <a:pt x="120000" y="60504"/>
                    <a:pt x="120000" y="52436"/>
                    <a:pt x="108679" y="48403"/>
                  </a:cubicBezTo>
                  <a:cubicBezTo>
                    <a:pt x="79245" y="37310"/>
                    <a:pt x="79245" y="37310"/>
                    <a:pt x="79245" y="37310"/>
                  </a:cubicBezTo>
                  <a:cubicBezTo>
                    <a:pt x="74716" y="35294"/>
                    <a:pt x="67924" y="34285"/>
                    <a:pt x="61132" y="34285"/>
                  </a:cubicBezTo>
                  <a:cubicBezTo>
                    <a:pt x="61132" y="29243"/>
                    <a:pt x="61132" y="29243"/>
                    <a:pt x="61132" y="29243"/>
                  </a:cubicBezTo>
                  <a:cubicBezTo>
                    <a:pt x="31698" y="25210"/>
                    <a:pt x="31698" y="25210"/>
                    <a:pt x="31698" y="25210"/>
                  </a:cubicBezTo>
                  <a:cubicBezTo>
                    <a:pt x="20377" y="23193"/>
                    <a:pt x="13584" y="18151"/>
                    <a:pt x="18113" y="13109"/>
                  </a:cubicBezTo>
                  <a:cubicBezTo>
                    <a:pt x="20377" y="8067"/>
                    <a:pt x="31698" y="6050"/>
                    <a:pt x="43018" y="7058"/>
                  </a:cubicBezTo>
                  <a:cubicBezTo>
                    <a:pt x="61132" y="9075"/>
                    <a:pt x="61132" y="9075"/>
                    <a:pt x="61132" y="9075"/>
                  </a:cubicBezTo>
                  <a:cubicBezTo>
                    <a:pt x="61132" y="4033"/>
                    <a:pt x="61132" y="4033"/>
                    <a:pt x="61132" y="4033"/>
                  </a:cubicBezTo>
                  <a:cubicBezTo>
                    <a:pt x="45283" y="2016"/>
                    <a:pt x="45283" y="2016"/>
                    <a:pt x="45283" y="2016"/>
                  </a:cubicBezTo>
                  <a:cubicBezTo>
                    <a:pt x="29433" y="0"/>
                    <a:pt x="11320" y="4033"/>
                    <a:pt x="6792" y="12100"/>
                  </a:cubicBezTo>
                  <a:cubicBezTo>
                    <a:pt x="0" y="19159"/>
                    <a:pt x="11320" y="27226"/>
                    <a:pt x="27169" y="29243"/>
                  </a:cubicBezTo>
                  <a:close/>
                  <a:moveTo>
                    <a:pt x="90566" y="102857"/>
                  </a:moveTo>
                  <a:cubicBezTo>
                    <a:pt x="97358" y="104873"/>
                    <a:pt x="97358" y="109915"/>
                    <a:pt x="90566" y="111932"/>
                  </a:cubicBezTo>
                  <a:cubicBezTo>
                    <a:pt x="86037" y="114957"/>
                    <a:pt x="76981" y="115966"/>
                    <a:pt x="70188" y="112941"/>
                  </a:cubicBezTo>
                  <a:cubicBezTo>
                    <a:pt x="49811" y="104873"/>
                    <a:pt x="49811" y="104873"/>
                    <a:pt x="49811" y="104873"/>
                  </a:cubicBezTo>
                  <a:cubicBezTo>
                    <a:pt x="45283" y="103865"/>
                    <a:pt x="45283" y="102857"/>
                    <a:pt x="43018" y="100840"/>
                  </a:cubicBezTo>
                  <a:cubicBezTo>
                    <a:pt x="43018" y="98823"/>
                    <a:pt x="45283" y="96806"/>
                    <a:pt x="47547" y="95798"/>
                  </a:cubicBezTo>
                  <a:cubicBezTo>
                    <a:pt x="54339" y="92773"/>
                    <a:pt x="63396" y="92773"/>
                    <a:pt x="70188" y="94789"/>
                  </a:cubicBezTo>
                  <a:lnTo>
                    <a:pt x="90566" y="102857"/>
                  </a:lnTo>
                  <a:close/>
                  <a:moveTo>
                    <a:pt x="97358" y="81680"/>
                  </a:moveTo>
                  <a:cubicBezTo>
                    <a:pt x="97358" y="83697"/>
                    <a:pt x="95094" y="85714"/>
                    <a:pt x="92830" y="87731"/>
                  </a:cubicBezTo>
                  <a:cubicBezTo>
                    <a:pt x="90566" y="88739"/>
                    <a:pt x="86037" y="89747"/>
                    <a:pt x="81509" y="89747"/>
                  </a:cubicBezTo>
                  <a:cubicBezTo>
                    <a:pt x="76981" y="90756"/>
                    <a:pt x="72452" y="89747"/>
                    <a:pt x="67924" y="88739"/>
                  </a:cubicBezTo>
                  <a:cubicBezTo>
                    <a:pt x="47547" y="80672"/>
                    <a:pt x="47547" y="80672"/>
                    <a:pt x="47547" y="80672"/>
                  </a:cubicBezTo>
                  <a:cubicBezTo>
                    <a:pt x="45283" y="78655"/>
                    <a:pt x="43018" y="77647"/>
                    <a:pt x="43018" y="75630"/>
                  </a:cubicBezTo>
                  <a:cubicBezTo>
                    <a:pt x="43018" y="73613"/>
                    <a:pt x="43018" y="71596"/>
                    <a:pt x="47547" y="69579"/>
                  </a:cubicBezTo>
                  <a:cubicBezTo>
                    <a:pt x="49811" y="67563"/>
                    <a:pt x="54339" y="66554"/>
                    <a:pt x="58867" y="66554"/>
                  </a:cubicBezTo>
                  <a:cubicBezTo>
                    <a:pt x="58867" y="66554"/>
                    <a:pt x="58867" y="66554"/>
                    <a:pt x="58867" y="66554"/>
                  </a:cubicBezTo>
                  <a:cubicBezTo>
                    <a:pt x="63396" y="66554"/>
                    <a:pt x="67924" y="67563"/>
                    <a:pt x="70188" y="68571"/>
                  </a:cubicBezTo>
                  <a:cubicBezTo>
                    <a:pt x="90566" y="76638"/>
                    <a:pt x="90566" y="76638"/>
                    <a:pt x="90566" y="76638"/>
                  </a:cubicBezTo>
                  <a:cubicBezTo>
                    <a:pt x="95094" y="77647"/>
                    <a:pt x="97358" y="79663"/>
                    <a:pt x="97358" y="81680"/>
                  </a:cubicBezTo>
                  <a:close/>
                  <a:moveTo>
                    <a:pt x="70188" y="40336"/>
                  </a:moveTo>
                  <a:cubicBezTo>
                    <a:pt x="99622" y="52436"/>
                    <a:pt x="99622" y="52436"/>
                    <a:pt x="99622" y="52436"/>
                  </a:cubicBezTo>
                  <a:cubicBezTo>
                    <a:pt x="108679" y="54453"/>
                    <a:pt x="108679" y="59495"/>
                    <a:pt x="101886" y="62521"/>
                  </a:cubicBezTo>
                  <a:cubicBezTo>
                    <a:pt x="95094" y="66554"/>
                    <a:pt x="86037" y="66554"/>
                    <a:pt x="76981" y="63529"/>
                  </a:cubicBezTo>
                  <a:cubicBezTo>
                    <a:pt x="47547" y="52436"/>
                    <a:pt x="47547" y="52436"/>
                    <a:pt x="47547" y="52436"/>
                  </a:cubicBezTo>
                  <a:cubicBezTo>
                    <a:pt x="45283" y="51428"/>
                    <a:pt x="43018" y="49411"/>
                    <a:pt x="43018" y="47394"/>
                  </a:cubicBezTo>
                  <a:cubicBezTo>
                    <a:pt x="43018" y="45378"/>
                    <a:pt x="43018" y="43361"/>
                    <a:pt x="47547" y="41344"/>
                  </a:cubicBezTo>
                  <a:cubicBezTo>
                    <a:pt x="49811" y="40336"/>
                    <a:pt x="54339" y="39327"/>
                    <a:pt x="58867" y="39327"/>
                  </a:cubicBezTo>
                  <a:cubicBezTo>
                    <a:pt x="63396" y="38319"/>
                    <a:pt x="67924" y="39327"/>
                    <a:pt x="70188" y="40336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5" name="Google Shape;205;p8"/>
            <p:cNvSpPr/>
            <p:nvPr/>
          </p:nvSpPr>
          <p:spPr>
            <a:xfrm>
              <a:off x="7732713" y="4075113"/>
              <a:ext cx="662100" cy="1927200"/>
            </a:xfrm>
            <a:custGeom>
              <a:rect b="b" l="l" r="r" t="t"/>
              <a:pathLst>
                <a:path extrusionOk="0" h="120000" w="120000">
                  <a:moveTo>
                    <a:pt x="0" y="38774"/>
                  </a:moveTo>
                  <a:cubicBezTo>
                    <a:pt x="30000" y="52479"/>
                    <a:pt x="30000" y="52479"/>
                    <a:pt x="30000" y="52479"/>
                  </a:cubicBezTo>
                  <a:cubicBezTo>
                    <a:pt x="30000" y="57493"/>
                    <a:pt x="30000" y="57493"/>
                    <a:pt x="30000" y="57493"/>
                  </a:cubicBezTo>
                  <a:cubicBezTo>
                    <a:pt x="13548" y="57493"/>
                    <a:pt x="13548" y="57493"/>
                    <a:pt x="13548" y="57493"/>
                  </a:cubicBezTo>
                  <a:cubicBezTo>
                    <a:pt x="12580" y="57493"/>
                    <a:pt x="11612" y="57827"/>
                    <a:pt x="11612" y="58161"/>
                  </a:cubicBezTo>
                  <a:cubicBezTo>
                    <a:pt x="11612" y="120000"/>
                    <a:pt x="11612" y="120000"/>
                    <a:pt x="11612" y="120000"/>
                  </a:cubicBezTo>
                  <a:cubicBezTo>
                    <a:pt x="16451" y="120000"/>
                    <a:pt x="16451" y="120000"/>
                    <a:pt x="16451" y="120000"/>
                  </a:cubicBezTo>
                  <a:cubicBezTo>
                    <a:pt x="16451" y="75208"/>
                    <a:pt x="16451" y="75208"/>
                    <a:pt x="16451" y="75208"/>
                  </a:cubicBezTo>
                  <a:cubicBezTo>
                    <a:pt x="115161" y="75208"/>
                    <a:pt x="115161" y="75208"/>
                    <a:pt x="115161" y="75208"/>
                  </a:cubicBezTo>
                  <a:cubicBezTo>
                    <a:pt x="115161" y="120000"/>
                    <a:pt x="115161" y="120000"/>
                    <a:pt x="115161" y="120000"/>
                  </a:cubicBezTo>
                  <a:cubicBezTo>
                    <a:pt x="120000" y="120000"/>
                    <a:pt x="120000" y="120000"/>
                    <a:pt x="120000" y="120000"/>
                  </a:cubicBezTo>
                  <a:cubicBezTo>
                    <a:pt x="120000" y="58161"/>
                    <a:pt x="120000" y="58161"/>
                    <a:pt x="120000" y="58161"/>
                  </a:cubicBezTo>
                  <a:cubicBezTo>
                    <a:pt x="120000" y="57827"/>
                    <a:pt x="119032" y="57493"/>
                    <a:pt x="117096" y="57493"/>
                  </a:cubicBezTo>
                  <a:cubicBezTo>
                    <a:pt x="104516" y="57493"/>
                    <a:pt x="104516" y="57493"/>
                    <a:pt x="104516" y="57493"/>
                  </a:cubicBezTo>
                  <a:cubicBezTo>
                    <a:pt x="104516" y="45459"/>
                    <a:pt x="104516" y="45459"/>
                    <a:pt x="104516" y="45459"/>
                  </a:cubicBezTo>
                  <a:cubicBezTo>
                    <a:pt x="117096" y="32089"/>
                    <a:pt x="117096" y="32089"/>
                    <a:pt x="117096" y="32089"/>
                  </a:cubicBezTo>
                  <a:cubicBezTo>
                    <a:pt x="118064" y="31086"/>
                    <a:pt x="118064" y="29749"/>
                    <a:pt x="117096" y="28412"/>
                  </a:cubicBezTo>
                  <a:cubicBezTo>
                    <a:pt x="94838" y="668"/>
                    <a:pt x="94838" y="668"/>
                    <a:pt x="94838" y="668"/>
                  </a:cubicBezTo>
                  <a:cubicBezTo>
                    <a:pt x="93870" y="334"/>
                    <a:pt x="92903" y="0"/>
                    <a:pt x="91935" y="0"/>
                  </a:cubicBezTo>
                  <a:cubicBezTo>
                    <a:pt x="91935" y="0"/>
                    <a:pt x="84193" y="334"/>
                    <a:pt x="79354" y="2339"/>
                  </a:cubicBezTo>
                  <a:cubicBezTo>
                    <a:pt x="76451" y="4011"/>
                    <a:pt x="74516" y="6350"/>
                    <a:pt x="75483" y="9025"/>
                  </a:cubicBezTo>
                  <a:cubicBezTo>
                    <a:pt x="78387" y="16044"/>
                    <a:pt x="84193" y="23064"/>
                    <a:pt x="84193" y="23398"/>
                  </a:cubicBezTo>
                  <a:cubicBezTo>
                    <a:pt x="85161" y="23732"/>
                    <a:pt x="86129" y="24066"/>
                    <a:pt x="87096" y="23732"/>
                  </a:cubicBezTo>
                  <a:cubicBezTo>
                    <a:pt x="89032" y="23732"/>
                    <a:pt x="89032" y="23398"/>
                    <a:pt x="89032" y="22729"/>
                  </a:cubicBezTo>
                  <a:cubicBezTo>
                    <a:pt x="89032" y="22729"/>
                    <a:pt x="83225" y="15710"/>
                    <a:pt x="80322" y="8690"/>
                  </a:cubicBezTo>
                  <a:cubicBezTo>
                    <a:pt x="79354" y="6350"/>
                    <a:pt x="80322" y="4679"/>
                    <a:pt x="83225" y="3676"/>
                  </a:cubicBezTo>
                  <a:cubicBezTo>
                    <a:pt x="86129" y="2674"/>
                    <a:pt x="89032" y="2005"/>
                    <a:pt x="90967" y="2005"/>
                  </a:cubicBezTo>
                  <a:cubicBezTo>
                    <a:pt x="112258" y="28746"/>
                    <a:pt x="112258" y="28746"/>
                    <a:pt x="112258" y="28746"/>
                  </a:cubicBezTo>
                  <a:cubicBezTo>
                    <a:pt x="113225" y="29749"/>
                    <a:pt x="113225" y="30752"/>
                    <a:pt x="112258" y="31754"/>
                  </a:cubicBezTo>
                  <a:cubicBezTo>
                    <a:pt x="99677" y="45125"/>
                    <a:pt x="99677" y="45125"/>
                    <a:pt x="99677" y="45125"/>
                  </a:cubicBezTo>
                  <a:cubicBezTo>
                    <a:pt x="99677" y="45125"/>
                    <a:pt x="99677" y="45459"/>
                    <a:pt x="99677" y="45459"/>
                  </a:cubicBezTo>
                  <a:cubicBezTo>
                    <a:pt x="99677" y="57493"/>
                    <a:pt x="99677" y="57493"/>
                    <a:pt x="99677" y="57493"/>
                  </a:cubicBezTo>
                  <a:cubicBezTo>
                    <a:pt x="34838" y="57493"/>
                    <a:pt x="34838" y="57493"/>
                    <a:pt x="34838" y="57493"/>
                  </a:cubicBezTo>
                  <a:cubicBezTo>
                    <a:pt x="34838" y="52144"/>
                    <a:pt x="34838" y="52144"/>
                    <a:pt x="34838" y="52144"/>
                  </a:cubicBezTo>
                  <a:cubicBezTo>
                    <a:pt x="34838" y="52144"/>
                    <a:pt x="34838" y="51810"/>
                    <a:pt x="34838" y="51810"/>
                  </a:cubicBezTo>
                  <a:cubicBezTo>
                    <a:pt x="8709" y="39777"/>
                    <a:pt x="8709" y="39777"/>
                    <a:pt x="8709" y="39777"/>
                  </a:cubicBezTo>
                  <a:cubicBezTo>
                    <a:pt x="5806" y="39777"/>
                    <a:pt x="2903" y="39442"/>
                    <a:pt x="0" y="38774"/>
                  </a:cubicBezTo>
                  <a:close/>
                  <a:moveTo>
                    <a:pt x="115161" y="59164"/>
                  </a:moveTo>
                  <a:cubicBezTo>
                    <a:pt x="115161" y="73537"/>
                    <a:pt x="115161" y="73537"/>
                    <a:pt x="115161" y="73537"/>
                  </a:cubicBezTo>
                  <a:cubicBezTo>
                    <a:pt x="16451" y="73537"/>
                    <a:pt x="16451" y="73537"/>
                    <a:pt x="16451" y="73537"/>
                  </a:cubicBezTo>
                  <a:cubicBezTo>
                    <a:pt x="16451" y="59164"/>
                    <a:pt x="16451" y="59164"/>
                    <a:pt x="16451" y="59164"/>
                  </a:cubicBezTo>
                  <a:lnTo>
                    <a:pt x="115161" y="5916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6" name="Google Shape;206;p8"/>
            <p:cNvSpPr/>
            <p:nvPr/>
          </p:nvSpPr>
          <p:spPr>
            <a:xfrm>
              <a:off x="7886700" y="5111750"/>
              <a:ext cx="65100" cy="58800"/>
            </a:xfrm>
            <a:custGeom>
              <a:rect b="b" l="l" r="r" t="t"/>
              <a:pathLst>
                <a:path extrusionOk="0" h="120000" w="120000">
                  <a:moveTo>
                    <a:pt x="60000" y="120000"/>
                  </a:moveTo>
                  <a:cubicBezTo>
                    <a:pt x="90000" y="120000"/>
                    <a:pt x="120000" y="98181"/>
                    <a:pt x="120000" y="54545"/>
                  </a:cubicBezTo>
                  <a:cubicBezTo>
                    <a:pt x="120000" y="21818"/>
                    <a:pt x="90000" y="0"/>
                    <a:pt x="60000" y="0"/>
                  </a:cubicBezTo>
                  <a:cubicBezTo>
                    <a:pt x="30000" y="0"/>
                    <a:pt x="0" y="21818"/>
                    <a:pt x="0" y="54545"/>
                  </a:cubicBezTo>
                  <a:cubicBezTo>
                    <a:pt x="0" y="98181"/>
                    <a:pt x="30000" y="120000"/>
                    <a:pt x="60000" y="120000"/>
                  </a:cubicBezTo>
                  <a:close/>
                  <a:moveTo>
                    <a:pt x="60000" y="54545"/>
                  </a:moveTo>
                  <a:cubicBezTo>
                    <a:pt x="70000" y="54545"/>
                    <a:pt x="70000" y="54545"/>
                    <a:pt x="70000" y="54545"/>
                  </a:cubicBezTo>
                  <a:cubicBezTo>
                    <a:pt x="70000" y="65454"/>
                    <a:pt x="70000" y="65454"/>
                    <a:pt x="60000" y="65454"/>
                  </a:cubicBezTo>
                  <a:cubicBezTo>
                    <a:pt x="60000" y="65454"/>
                    <a:pt x="50000" y="65454"/>
                    <a:pt x="50000" y="54545"/>
                  </a:cubicBezTo>
                  <a:cubicBezTo>
                    <a:pt x="50000" y="54545"/>
                    <a:pt x="60000" y="54545"/>
                    <a:pt x="60000" y="54545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07" name="Google Shape;207;p8"/>
          <p:cNvGrpSpPr/>
          <p:nvPr/>
        </p:nvGrpSpPr>
        <p:grpSpPr>
          <a:xfrm rot="10800000">
            <a:off x="6518888" y="-12"/>
            <a:ext cx="1551087" cy="2468625"/>
            <a:chOff x="715963" y="3538538"/>
            <a:chExt cx="1551087" cy="2468625"/>
          </a:xfrm>
        </p:grpSpPr>
        <p:sp>
          <p:nvSpPr>
            <p:cNvPr id="208" name="Google Shape;208;p8"/>
            <p:cNvSpPr/>
            <p:nvPr/>
          </p:nvSpPr>
          <p:spPr>
            <a:xfrm>
              <a:off x="785813" y="4429125"/>
              <a:ext cx="15900" cy="33300"/>
            </a:xfrm>
            <a:custGeom>
              <a:rect b="b" l="l" r="r" t="t"/>
              <a:pathLst>
                <a:path extrusionOk="0" h="120000" w="120000">
                  <a:moveTo>
                    <a:pt x="40000" y="0"/>
                  </a:moveTo>
                  <a:cubicBezTo>
                    <a:pt x="40000" y="0"/>
                    <a:pt x="0" y="20000"/>
                    <a:pt x="0" y="20000"/>
                  </a:cubicBezTo>
                  <a:cubicBezTo>
                    <a:pt x="0" y="100000"/>
                    <a:pt x="0" y="100000"/>
                    <a:pt x="0" y="100000"/>
                  </a:cubicBezTo>
                  <a:cubicBezTo>
                    <a:pt x="0" y="100000"/>
                    <a:pt x="40000" y="120000"/>
                    <a:pt x="40000" y="120000"/>
                  </a:cubicBezTo>
                  <a:cubicBezTo>
                    <a:pt x="80000" y="120000"/>
                    <a:pt x="120000" y="100000"/>
                    <a:pt x="120000" y="100000"/>
                  </a:cubicBezTo>
                  <a:cubicBezTo>
                    <a:pt x="120000" y="20000"/>
                    <a:pt x="120000" y="20000"/>
                    <a:pt x="120000" y="20000"/>
                  </a:cubicBezTo>
                  <a:cubicBezTo>
                    <a:pt x="120000" y="20000"/>
                    <a:pt x="80000" y="0"/>
                    <a:pt x="4000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9" name="Google Shape;209;p8"/>
            <p:cNvSpPr/>
            <p:nvPr/>
          </p:nvSpPr>
          <p:spPr>
            <a:xfrm>
              <a:off x="817563" y="4429125"/>
              <a:ext cx="15900" cy="33300"/>
            </a:xfrm>
            <a:custGeom>
              <a:rect b="b" l="l" r="r" t="t"/>
              <a:pathLst>
                <a:path extrusionOk="0" h="120000" w="120000">
                  <a:moveTo>
                    <a:pt x="80000" y="0"/>
                  </a:moveTo>
                  <a:cubicBezTo>
                    <a:pt x="40000" y="0"/>
                    <a:pt x="0" y="20000"/>
                    <a:pt x="0" y="20000"/>
                  </a:cubicBezTo>
                  <a:cubicBezTo>
                    <a:pt x="0" y="100000"/>
                    <a:pt x="0" y="100000"/>
                    <a:pt x="0" y="100000"/>
                  </a:cubicBezTo>
                  <a:cubicBezTo>
                    <a:pt x="0" y="100000"/>
                    <a:pt x="40000" y="120000"/>
                    <a:pt x="80000" y="120000"/>
                  </a:cubicBezTo>
                  <a:cubicBezTo>
                    <a:pt x="120000" y="120000"/>
                    <a:pt x="120000" y="100000"/>
                    <a:pt x="120000" y="100000"/>
                  </a:cubicBezTo>
                  <a:cubicBezTo>
                    <a:pt x="120000" y="20000"/>
                    <a:pt x="120000" y="20000"/>
                    <a:pt x="120000" y="20000"/>
                  </a:cubicBezTo>
                  <a:cubicBezTo>
                    <a:pt x="120000" y="20000"/>
                    <a:pt x="120000" y="0"/>
                    <a:pt x="8000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0" name="Google Shape;210;p8"/>
            <p:cNvSpPr/>
            <p:nvPr/>
          </p:nvSpPr>
          <p:spPr>
            <a:xfrm>
              <a:off x="715963" y="4392613"/>
              <a:ext cx="187200" cy="401700"/>
            </a:xfrm>
            <a:custGeom>
              <a:rect b="b" l="l" r="r" t="t"/>
              <a:pathLst>
                <a:path extrusionOk="0" h="120000" w="120000">
                  <a:moveTo>
                    <a:pt x="113142" y="24000"/>
                  </a:moveTo>
                  <a:cubicBezTo>
                    <a:pt x="99428" y="24000"/>
                    <a:pt x="99428" y="24000"/>
                    <a:pt x="99428" y="24000"/>
                  </a:cubicBezTo>
                  <a:cubicBezTo>
                    <a:pt x="99428" y="3200"/>
                    <a:pt x="99428" y="3200"/>
                    <a:pt x="99428" y="3200"/>
                  </a:cubicBezTo>
                  <a:cubicBezTo>
                    <a:pt x="99428" y="1600"/>
                    <a:pt x="96000" y="0"/>
                    <a:pt x="92571" y="0"/>
                  </a:cubicBezTo>
                  <a:cubicBezTo>
                    <a:pt x="27428" y="0"/>
                    <a:pt x="27428" y="0"/>
                    <a:pt x="27428" y="0"/>
                  </a:cubicBezTo>
                  <a:cubicBezTo>
                    <a:pt x="24000" y="0"/>
                    <a:pt x="20571" y="1600"/>
                    <a:pt x="20571" y="3200"/>
                  </a:cubicBezTo>
                  <a:cubicBezTo>
                    <a:pt x="20571" y="24000"/>
                    <a:pt x="20571" y="24000"/>
                    <a:pt x="20571" y="24000"/>
                  </a:cubicBezTo>
                  <a:cubicBezTo>
                    <a:pt x="6857" y="24000"/>
                    <a:pt x="6857" y="24000"/>
                    <a:pt x="6857" y="24000"/>
                  </a:cubicBezTo>
                  <a:cubicBezTo>
                    <a:pt x="3428" y="24000"/>
                    <a:pt x="0" y="25600"/>
                    <a:pt x="0" y="28800"/>
                  </a:cubicBezTo>
                  <a:cubicBezTo>
                    <a:pt x="0" y="97600"/>
                    <a:pt x="0" y="97600"/>
                    <a:pt x="0" y="97600"/>
                  </a:cubicBezTo>
                  <a:cubicBezTo>
                    <a:pt x="0" y="110400"/>
                    <a:pt x="20571" y="120000"/>
                    <a:pt x="48000" y="120000"/>
                  </a:cubicBezTo>
                  <a:cubicBezTo>
                    <a:pt x="72000" y="120000"/>
                    <a:pt x="72000" y="120000"/>
                    <a:pt x="72000" y="120000"/>
                  </a:cubicBezTo>
                  <a:cubicBezTo>
                    <a:pt x="99428" y="120000"/>
                    <a:pt x="120000" y="110400"/>
                    <a:pt x="120000" y="97600"/>
                  </a:cubicBezTo>
                  <a:cubicBezTo>
                    <a:pt x="120000" y="28800"/>
                    <a:pt x="120000" y="28800"/>
                    <a:pt x="120000" y="28800"/>
                  </a:cubicBezTo>
                  <a:cubicBezTo>
                    <a:pt x="120000" y="25600"/>
                    <a:pt x="116571" y="24000"/>
                    <a:pt x="113142" y="24000"/>
                  </a:cubicBezTo>
                  <a:close/>
                  <a:moveTo>
                    <a:pt x="37714" y="8000"/>
                  </a:moveTo>
                  <a:cubicBezTo>
                    <a:pt x="82285" y="8000"/>
                    <a:pt x="82285" y="8000"/>
                    <a:pt x="82285" y="8000"/>
                  </a:cubicBezTo>
                  <a:cubicBezTo>
                    <a:pt x="82285" y="24000"/>
                    <a:pt x="82285" y="24000"/>
                    <a:pt x="82285" y="24000"/>
                  </a:cubicBezTo>
                  <a:cubicBezTo>
                    <a:pt x="37714" y="24000"/>
                    <a:pt x="37714" y="24000"/>
                    <a:pt x="37714" y="24000"/>
                  </a:cubicBezTo>
                  <a:lnTo>
                    <a:pt x="37714" y="8000"/>
                  </a:lnTo>
                  <a:close/>
                  <a:moveTo>
                    <a:pt x="72000" y="113600"/>
                  </a:moveTo>
                  <a:cubicBezTo>
                    <a:pt x="48000" y="113600"/>
                    <a:pt x="48000" y="113600"/>
                    <a:pt x="48000" y="113600"/>
                  </a:cubicBezTo>
                  <a:cubicBezTo>
                    <a:pt x="30857" y="113600"/>
                    <a:pt x="17142" y="105600"/>
                    <a:pt x="17142" y="97600"/>
                  </a:cubicBezTo>
                  <a:cubicBezTo>
                    <a:pt x="17142" y="32000"/>
                    <a:pt x="17142" y="32000"/>
                    <a:pt x="17142" y="32000"/>
                  </a:cubicBezTo>
                  <a:cubicBezTo>
                    <a:pt x="27428" y="32000"/>
                    <a:pt x="27428" y="32000"/>
                    <a:pt x="27428" y="32000"/>
                  </a:cubicBezTo>
                  <a:cubicBezTo>
                    <a:pt x="92571" y="32000"/>
                    <a:pt x="92571" y="32000"/>
                    <a:pt x="92571" y="32000"/>
                  </a:cubicBezTo>
                  <a:cubicBezTo>
                    <a:pt x="102857" y="32000"/>
                    <a:pt x="102857" y="32000"/>
                    <a:pt x="102857" y="32000"/>
                  </a:cubicBezTo>
                  <a:cubicBezTo>
                    <a:pt x="102857" y="97600"/>
                    <a:pt x="102857" y="97600"/>
                    <a:pt x="102857" y="97600"/>
                  </a:cubicBezTo>
                  <a:cubicBezTo>
                    <a:pt x="102857" y="105600"/>
                    <a:pt x="89142" y="113600"/>
                    <a:pt x="72000" y="11360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1" name="Google Shape;211;p8"/>
            <p:cNvSpPr/>
            <p:nvPr/>
          </p:nvSpPr>
          <p:spPr>
            <a:xfrm>
              <a:off x="758825" y="4521200"/>
              <a:ext cx="101700" cy="27000"/>
            </a:xfrm>
            <a:custGeom>
              <a:rect b="b" l="l" r="r" t="t"/>
              <a:pathLst>
                <a:path extrusionOk="0" h="120000" w="120000">
                  <a:moveTo>
                    <a:pt x="107368" y="0"/>
                  </a:moveTo>
                  <a:cubicBezTo>
                    <a:pt x="12631" y="0"/>
                    <a:pt x="12631" y="0"/>
                    <a:pt x="12631" y="0"/>
                  </a:cubicBezTo>
                  <a:cubicBezTo>
                    <a:pt x="6315" y="0"/>
                    <a:pt x="0" y="24000"/>
                    <a:pt x="0" y="72000"/>
                  </a:cubicBezTo>
                  <a:cubicBezTo>
                    <a:pt x="0" y="96000"/>
                    <a:pt x="6315" y="120000"/>
                    <a:pt x="12631" y="120000"/>
                  </a:cubicBezTo>
                  <a:cubicBezTo>
                    <a:pt x="107368" y="120000"/>
                    <a:pt x="107368" y="120000"/>
                    <a:pt x="107368" y="120000"/>
                  </a:cubicBezTo>
                  <a:cubicBezTo>
                    <a:pt x="113684" y="120000"/>
                    <a:pt x="120000" y="96000"/>
                    <a:pt x="120000" y="72000"/>
                  </a:cubicBezTo>
                  <a:cubicBezTo>
                    <a:pt x="120000" y="24000"/>
                    <a:pt x="113684" y="0"/>
                    <a:pt x="107368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2" name="Google Shape;212;p8"/>
            <p:cNvSpPr/>
            <p:nvPr/>
          </p:nvSpPr>
          <p:spPr>
            <a:xfrm>
              <a:off x="1293813" y="4230688"/>
              <a:ext cx="523800" cy="371400"/>
            </a:xfrm>
            <a:custGeom>
              <a:rect b="b" l="l" r="r" t="t"/>
              <a:pathLst>
                <a:path extrusionOk="0" h="120000" w="120000">
                  <a:moveTo>
                    <a:pt x="2448" y="120000"/>
                  </a:moveTo>
                  <a:cubicBezTo>
                    <a:pt x="105306" y="120000"/>
                    <a:pt x="105306" y="120000"/>
                    <a:pt x="105306" y="120000"/>
                  </a:cubicBezTo>
                  <a:cubicBezTo>
                    <a:pt x="105306" y="116521"/>
                    <a:pt x="106530" y="113043"/>
                    <a:pt x="107755" y="111304"/>
                  </a:cubicBezTo>
                  <a:cubicBezTo>
                    <a:pt x="105306" y="111304"/>
                    <a:pt x="105306" y="111304"/>
                    <a:pt x="105306" y="111304"/>
                  </a:cubicBezTo>
                  <a:cubicBezTo>
                    <a:pt x="105306" y="8695"/>
                    <a:pt x="105306" y="8695"/>
                    <a:pt x="105306" y="8695"/>
                  </a:cubicBezTo>
                  <a:cubicBezTo>
                    <a:pt x="115102" y="8695"/>
                    <a:pt x="115102" y="8695"/>
                    <a:pt x="115102" y="8695"/>
                  </a:cubicBezTo>
                  <a:cubicBezTo>
                    <a:pt x="115102" y="102608"/>
                    <a:pt x="115102" y="102608"/>
                    <a:pt x="115102" y="102608"/>
                  </a:cubicBezTo>
                  <a:cubicBezTo>
                    <a:pt x="116326" y="102608"/>
                    <a:pt x="118775" y="100869"/>
                    <a:pt x="119999" y="100869"/>
                  </a:cubicBezTo>
                  <a:cubicBezTo>
                    <a:pt x="119999" y="3478"/>
                    <a:pt x="119999" y="3478"/>
                    <a:pt x="119999" y="3478"/>
                  </a:cubicBezTo>
                  <a:cubicBezTo>
                    <a:pt x="119999" y="1739"/>
                    <a:pt x="118775" y="0"/>
                    <a:pt x="117551" y="0"/>
                  </a:cubicBezTo>
                  <a:cubicBezTo>
                    <a:pt x="101632" y="0"/>
                    <a:pt x="101632" y="0"/>
                    <a:pt x="101632" y="0"/>
                  </a:cubicBezTo>
                  <a:cubicBezTo>
                    <a:pt x="100408" y="0"/>
                    <a:pt x="99183" y="1739"/>
                    <a:pt x="99183" y="3478"/>
                  </a:cubicBezTo>
                  <a:cubicBezTo>
                    <a:pt x="99183" y="111304"/>
                    <a:pt x="99183" y="111304"/>
                    <a:pt x="99183" y="111304"/>
                  </a:cubicBezTo>
                  <a:cubicBezTo>
                    <a:pt x="89387" y="111304"/>
                    <a:pt x="89387" y="111304"/>
                    <a:pt x="89387" y="111304"/>
                  </a:cubicBezTo>
                  <a:cubicBezTo>
                    <a:pt x="89387" y="55652"/>
                    <a:pt x="89387" y="55652"/>
                    <a:pt x="89387" y="55652"/>
                  </a:cubicBezTo>
                  <a:cubicBezTo>
                    <a:pt x="89387" y="53913"/>
                    <a:pt x="88163" y="52173"/>
                    <a:pt x="85714" y="52173"/>
                  </a:cubicBezTo>
                  <a:cubicBezTo>
                    <a:pt x="69795" y="52173"/>
                    <a:pt x="69795" y="52173"/>
                    <a:pt x="69795" y="52173"/>
                  </a:cubicBezTo>
                  <a:cubicBezTo>
                    <a:pt x="68571" y="52173"/>
                    <a:pt x="67346" y="53913"/>
                    <a:pt x="67346" y="55652"/>
                  </a:cubicBezTo>
                  <a:cubicBezTo>
                    <a:pt x="67346" y="111304"/>
                    <a:pt x="67346" y="111304"/>
                    <a:pt x="67346" y="111304"/>
                  </a:cubicBezTo>
                  <a:cubicBezTo>
                    <a:pt x="57551" y="111304"/>
                    <a:pt x="57551" y="111304"/>
                    <a:pt x="57551" y="111304"/>
                  </a:cubicBezTo>
                  <a:cubicBezTo>
                    <a:pt x="57551" y="41739"/>
                    <a:pt x="57551" y="41739"/>
                    <a:pt x="57551" y="41739"/>
                  </a:cubicBezTo>
                  <a:cubicBezTo>
                    <a:pt x="57551" y="38260"/>
                    <a:pt x="56326" y="36521"/>
                    <a:pt x="55102" y="36521"/>
                  </a:cubicBezTo>
                  <a:cubicBezTo>
                    <a:pt x="39183" y="36521"/>
                    <a:pt x="39183" y="36521"/>
                    <a:pt x="39183" y="36521"/>
                  </a:cubicBezTo>
                  <a:cubicBezTo>
                    <a:pt x="37959" y="36521"/>
                    <a:pt x="35510" y="38260"/>
                    <a:pt x="35510" y="41739"/>
                  </a:cubicBezTo>
                  <a:cubicBezTo>
                    <a:pt x="35510" y="111304"/>
                    <a:pt x="35510" y="111304"/>
                    <a:pt x="35510" y="111304"/>
                  </a:cubicBezTo>
                  <a:cubicBezTo>
                    <a:pt x="25714" y="111304"/>
                    <a:pt x="25714" y="111304"/>
                    <a:pt x="25714" y="111304"/>
                  </a:cubicBezTo>
                  <a:cubicBezTo>
                    <a:pt x="25714" y="78260"/>
                    <a:pt x="25714" y="78260"/>
                    <a:pt x="25714" y="78260"/>
                  </a:cubicBezTo>
                  <a:cubicBezTo>
                    <a:pt x="25714" y="76521"/>
                    <a:pt x="24489" y="74782"/>
                    <a:pt x="23265" y="74782"/>
                  </a:cubicBezTo>
                  <a:cubicBezTo>
                    <a:pt x="7346" y="74782"/>
                    <a:pt x="7346" y="74782"/>
                    <a:pt x="7346" y="74782"/>
                  </a:cubicBezTo>
                  <a:cubicBezTo>
                    <a:pt x="6122" y="74782"/>
                    <a:pt x="4897" y="76521"/>
                    <a:pt x="4897" y="78260"/>
                  </a:cubicBezTo>
                  <a:cubicBezTo>
                    <a:pt x="4897" y="111304"/>
                    <a:pt x="4897" y="111304"/>
                    <a:pt x="4897" y="111304"/>
                  </a:cubicBezTo>
                  <a:cubicBezTo>
                    <a:pt x="2448" y="111304"/>
                    <a:pt x="2448" y="111304"/>
                    <a:pt x="2448" y="111304"/>
                  </a:cubicBezTo>
                  <a:cubicBezTo>
                    <a:pt x="1224" y="111304"/>
                    <a:pt x="0" y="113043"/>
                    <a:pt x="0" y="114782"/>
                  </a:cubicBezTo>
                  <a:cubicBezTo>
                    <a:pt x="0" y="118260"/>
                    <a:pt x="1224" y="120000"/>
                    <a:pt x="2448" y="120000"/>
                  </a:cubicBezTo>
                  <a:close/>
                  <a:moveTo>
                    <a:pt x="73469" y="60869"/>
                  </a:moveTo>
                  <a:cubicBezTo>
                    <a:pt x="83265" y="60869"/>
                    <a:pt x="83265" y="60869"/>
                    <a:pt x="83265" y="60869"/>
                  </a:cubicBezTo>
                  <a:cubicBezTo>
                    <a:pt x="83265" y="111304"/>
                    <a:pt x="83265" y="111304"/>
                    <a:pt x="83265" y="111304"/>
                  </a:cubicBezTo>
                  <a:cubicBezTo>
                    <a:pt x="73469" y="111304"/>
                    <a:pt x="73469" y="111304"/>
                    <a:pt x="73469" y="111304"/>
                  </a:cubicBezTo>
                  <a:lnTo>
                    <a:pt x="73469" y="60869"/>
                  </a:lnTo>
                  <a:close/>
                  <a:moveTo>
                    <a:pt x="41632" y="45217"/>
                  </a:moveTo>
                  <a:cubicBezTo>
                    <a:pt x="51428" y="45217"/>
                    <a:pt x="51428" y="45217"/>
                    <a:pt x="51428" y="45217"/>
                  </a:cubicBezTo>
                  <a:cubicBezTo>
                    <a:pt x="51428" y="111304"/>
                    <a:pt x="51428" y="111304"/>
                    <a:pt x="51428" y="111304"/>
                  </a:cubicBezTo>
                  <a:cubicBezTo>
                    <a:pt x="41632" y="111304"/>
                    <a:pt x="41632" y="111304"/>
                    <a:pt x="41632" y="111304"/>
                  </a:cubicBezTo>
                  <a:lnTo>
                    <a:pt x="41632" y="45217"/>
                  </a:lnTo>
                  <a:close/>
                  <a:moveTo>
                    <a:pt x="11020" y="83478"/>
                  </a:moveTo>
                  <a:cubicBezTo>
                    <a:pt x="20816" y="83478"/>
                    <a:pt x="20816" y="83478"/>
                    <a:pt x="20816" y="83478"/>
                  </a:cubicBezTo>
                  <a:cubicBezTo>
                    <a:pt x="20816" y="111304"/>
                    <a:pt x="20816" y="111304"/>
                    <a:pt x="20816" y="111304"/>
                  </a:cubicBezTo>
                  <a:cubicBezTo>
                    <a:pt x="11020" y="111304"/>
                    <a:pt x="11020" y="111304"/>
                    <a:pt x="11020" y="111304"/>
                  </a:cubicBezTo>
                  <a:lnTo>
                    <a:pt x="11020" y="8347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3" name="Google Shape;213;p8"/>
            <p:cNvSpPr/>
            <p:nvPr/>
          </p:nvSpPr>
          <p:spPr>
            <a:xfrm>
              <a:off x="1106488" y="3538538"/>
              <a:ext cx="936600" cy="1255800"/>
            </a:xfrm>
            <a:custGeom>
              <a:rect b="b" l="l" r="r" t="t"/>
              <a:pathLst>
                <a:path extrusionOk="0" h="120000" w="120000">
                  <a:moveTo>
                    <a:pt x="82971" y="117948"/>
                  </a:moveTo>
                  <a:cubicBezTo>
                    <a:pt x="3428" y="117948"/>
                    <a:pt x="3428" y="117948"/>
                    <a:pt x="3428" y="117948"/>
                  </a:cubicBezTo>
                  <a:cubicBezTo>
                    <a:pt x="3428" y="2564"/>
                    <a:pt x="3428" y="2564"/>
                    <a:pt x="3428" y="2564"/>
                  </a:cubicBezTo>
                  <a:cubicBezTo>
                    <a:pt x="75428" y="2564"/>
                    <a:pt x="75428" y="2564"/>
                    <a:pt x="75428" y="2564"/>
                  </a:cubicBezTo>
                  <a:cubicBezTo>
                    <a:pt x="75428" y="31794"/>
                    <a:pt x="75428" y="31794"/>
                    <a:pt x="75428" y="31794"/>
                  </a:cubicBezTo>
                  <a:cubicBezTo>
                    <a:pt x="75428" y="32820"/>
                    <a:pt x="76114" y="33333"/>
                    <a:pt x="76800" y="33333"/>
                  </a:cubicBezTo>
                  <a:cubicBezTo>
                    <a:pt x="116571" y="33333"/>
                    <a:pt x="116571" y="33333"/>
                    <a:pt x="116571" y="33333"/>
                  </a:cubicBezTo>
                  <a:cubicBezTo>
                    <a:pt x="116571" y="92307"/>
                    <a:pt x="116571" y="92307"/>
                    <a:pt x="116571" y="92307"/>
                  </a:cubicBezTo>
                  <a:cubicBezTo>
                    <a:pt x="117257" y="92820"/>
                    <a:pt x="117257" y="94358"/>
                    <a:pt x="117257" y="95384"/>
                  </a:cubicBezTo>
                  <a:cubicBezTo>
                    <a:pt x="117257" y="97435"/>
                    <a:pt x="117257" y="97435"/>
                    <a:pt x="117257" y="97435"/>
                  </a:cubicBezTo>
                  <a:cubicBezTo>
                    <a:pt x="117942" y="97435"/>
                    <a:pt x="118628" y="96923"/>
                    <a:pt x="119999" y="96410"/>
                  </a:cubicBezTo>
                  <a:cubicBezTo>
                    <a:pt x="119999" y="31794"/>
                    <a:pt x="119999" y="31794"/>
                    <a:pt x="119999" y="31794"/>
                  </a:cubicBezTo>
                  <a:cubicBezTo>
                    <a:pt x="119999" y="31794"/>
                    <a:pt x="119999" y="31794"/>
                    <a:pt x="119999" y="31794"/>
                  </a:cubicBezTo>
                  <a:cubicBezTo>
                    <a:pt x="119999" y="31794"/>
                    <a:pt x="119999" y="31794"/>
                    <a:pt x="119999" y="31794"/>
                  </a:cubicBezTo>
                  <a:cubicBezTo>
                    <a:pt x="119314" y="31794"/>
                    <a:pt x="119314" y="31282"/>
                    <a:pt x="119314" y="31282"/>
                  </a:cubicBezTo>
                  <a:cubicBezTo>
                    <a:pt x="119314" y="31282"/>
                    <a:pt x="119314" y="31282"/>
                    <a:pt x="119314" y="31282"/>
                  </a:cubicBezTo>
                  <a:cubicBezTo>
                    <a:pt x="119314" y="31282"/>
                    <a:pt x="119314" y="31282"/>
                    <a:pt x="119314" y="31282"/>
                  </a:cubicBezTo>
                  <a:cubicBezTo>
                    <a:pt x="119314" y="31282"/>
                    <a:pt x="119314" y="31282"/>
                    <a:pt x="119314" y="31282"/>
                  </a:cubicBezTo>
                  <a:cubicBezTo>
                    <a:pt x="78171" y="512"/>
                    <a:pt x="78171" y="512"/>
                    <a:pt x="78171" y="512"/>
                  </a:cubicBezTo>
                  <a:cubicBezTo>
                    <a:pt x="78171" y="512"/>
                    <a:pt x="78171" y="512"/>
                    <a:pt x="78171" y="0"/>
                  </a:cubicBezTo>
                  <a:cubicBezTo>
                    <a:pt x="78171" y="0"/>
                    <a:pt x="78171" y="0"/>
                    <a:pt x="78171" y="0"/>
                  </a:cubicBezTo>
                  <a:cubicBezTo>
                    <a:pt x="78171" y="0"/>
                    <a:pt x="77485" y="0"/>
                    <a:pt x="77485" y="0"/>
                  </a:cubicBezTo>
                  <a:cubicBezTo>
                    <a:pt x="77485" y="0"/>
                    <a:pt x="77485" y="0"/>
                    <a:pt x="77485" y="0"/>
                  </a:cubicBezTo>
                  <a:cubicBezTo>
                    <a:pt x="77485" y="0"/>
                    <a:pt x="77485" y="0"/>
                    <a:pt x="77485" y="0"/>
                  </a:cubicBezTo>
                  <a:cubicBezTo>
                    <a:pt x="77485" y="0"/>
                    <a:pt x="77485" y="0"/>
                    <a:pt x="76800" y="0"/>
                  </a:cubicBezTo>
                  <a:cubicBezTo>
                    <a:pt x="2057" y="0"/>
                    <a:pt x="2057" y="0"/>
                    <a:pt x="2057" y="0"/>
                  </a:cubicBezTo>
                  <a:cubicBezTo>
                    <a:pt x="685" y="0"/>
                    <a:pt x="0" y="512"/>
                    <a:pt x="0" y="1538"/>
                  </a:cubicBezTo>
                  <a:cubicBezTo>
                    <a:pt x="0" y="118974"/>
                    <a:pt x="0" y="118974"/>
                    <a:pt x="0" y="118974"/>
                  </a:cubicBezTo>
                  <a:cubicBezTo>
                    <a:pt x="0" y="119487"/>
                    <a:pt x="685" y="120000"/>
                    <a:pt x="2057" y="120000"/>
                  </a:cubicBezTo>
                  <a:cubicBezTo>
                    <a:pt x="82971" y="120000"/>
                    <a:pt x="82971" y="120000"/>
                    <a:pt x="82971" y="120000"/>
                  </a:cubicBezTo>
                  <a:lnTo>
                    <a:pt x="82971" y="117948"/>
                  </a:lnTo>
                  <a:close/>
                  <a:moveTo>
                    <a:pt x="78857" y="4102"/>
                  </a:moveTo>
                  <a:cubicBezTo>
                    <a:pt x="113828" y="30769"/>
                    <a:pt x="113828" y="30769"/>
                    <a:pt x="113828" y="30769"/>
                  </a:cubicBezTo>
                  <a:cubicBezTo>
                    <a:pt x="78857" y="30769"/>
                    <a:pt x="78857" y="30769"/>
                    <a:pt x="78857" y="30769"/>
                  </a:cubicBezTo>
                  <a:lnTo>
                    <a:pt x="78857" y="410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4" name="Google Shape;214;p8"/>
            <p:cNvSpPr/>
            <p:nvPr/>
          </p:nvSpPr>
          <p:spPr>
            <a:xfrm>
              <a:off x="1293813" y="3748088"/>
              <a:ext cx="250800" cy="22200"/>
            </a:xfrm>
            <a:custGeom>
              <a:rect b="b" l="l" r="r" t="t"/>
              <a:pathLst>
                <a:path extrusionOk="0" h="120000" w="120000">
                  <a:moveTo>
                    <a:pt x="5106" y="120000"/>
                  </a:moveTo>
                  <a:cubicBezTo>
                    <a:pt x="114893" y="120000"/>
                    <a:pt x="114893" y="120000"/>
                    <a:pt x="114893" y="120000"/>
                  </a:cubicBezTo>
                  <a:cubicBezTo>
                    <a:pt x="117446" y="120000"/>
                    <a:pt x="120000" y="90000"/>
                    <a:pt x="120000" y="60000"/>
                  </a:cubicBezTo>
                  <a:cubicBezTo>
                    <a:pt x="120000" y="30000"/>
                    <a:pt x="117446" y="0"/>
                    <a:pt x="114893" y="0"/>
                  </a:cubicBezTo>
                  <a:cubicBezTo>
                    <a:pt x="5106" y="0"/>
                    <a:pt x="5106" y="0"/>
                    <a:pt x="5106" y="0"/>
                  </a:cubicBezTo>
                  <a:cubicBezTo>
                    <a:pt x="2553" y="0"/>
                    <a:pt x="0" y="30000"/>
                    <a:pt x="0" y="60000"/>
                  </a:cubicBezTo>
                  <a:cubicBezTo>
                    <a:pt x="0" y="90000"/>
                    <a:pt x="2553" y="120000"/>
                    <a:pt x="5106" y="12000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5" name="Google Shape;215;p8"/>
            <p:cNvSpPr/>
            <p:nvPr/>
          </p:nvSpPr>
          <p:spPr>
            <a:xfrm>
              <a:off x="1293813" y="3919538"/>
              <a:ext cx="250800" cy="27000"/>
            </a:xfrm>
            <a:custGeom>
              <a:rect b="b" l="l" r="r" t="t"/>
              <a:pathLst>
                <a:path extrusionOk="0" h="120000" w="120000">
                  <a:moveTo>
                    <a:pt x="5106" y="120000"/>
                  </a:moveTo>
                  <a:cubicBezTo>
                    <a:pt x="114893" y="120000"/>
                    <a:pt x="114893" y="120000"/>
                    <a:pt x="114893" y="120000"/>
                  </a:cubicBezTo>
                  <a:cubicBezTo>
                    <a:pt x="117446" y="120000"/>
                    <a:pt x="120000" y="96000"/>
                    <a:pt x="120000" y="48000"/>
                  </a:cubicBezTo>
                  <a:cubicBezTo>
                    <a:pt x="120000" y="24000"/>
                    <a:pt x="117446" y="0"/>
                    <a:pt x="114893" y="0"/>
                  </a:cubicBezTo>
                  <a:cubicBezTo>
                    <a:pt x="5106" y="0"/>
                    <a:pt x="5106" y="0"/>
                    <a:pt x="5106" y="0"/>
                  </a:cubicBezTo>
                  <a:cubicBezTo>
                    <a:pt x="2553" y="0"/>
                    <a:pt x="0" y="24000"/>
                    <a:pt x="0" y="48000"/>
                  </a:cubicBezTo>
                  <a:cubicBezTo>
                    <a:pt x="0" y="96000"/>
                    <a:pt x="2553" y="120000"/>
                    <a:pt x="5106" y="12000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6" name="Google Shape;216;p8"/>
            <p:cNvSpPr/>
            <p:nvPr/>
          </p:nvSpPr>
          <p:spPr>
            <a:xfrm>
              <a:off x="1325563" y="4048125"/>
              <a:ext cx="480900" cy="301500"/>
            </a:xfrm>
            <a:custGeom>
              <a:rect b="b" l="l" r="r" t="t"/>
              <a:pathLst>
                <a:path extrusionOk="0" h="120000" w="120000">
                  <a:moveTo>
                    <a:pt x="77333" y="64285"/>
                  </a:moveTo>
                  <a:cubicBezTo>
                    <a:pt x="74666" y="64285"/>
                    <a:pt x="72000" y="66428"/>
                    <a:pt x="70666" y="68571"/>
                  </a:cubicBezTo>
                  <a:cubicBezTo>
                    <a:pt x="52000" y="59999"/>
                    <a:pt x="52000" y="59999"/>
                    <a:pt x="52000" y="59999"/>
                  </a:cubicBezTo>
                  <a:cubicBezTo>
                    <a:pt x="52000" y="51428"/>
                    <a:pt x="48000" y="44999"/>
                    <a:pt x="42666" y="44999"/>
                  </a:cubicBezTo>
                  <a:cubicBezTo>
                    <a:pt x="38666" y="44999"/>
                    <a:pt x="34666" y="51428"/>
                    <a:pt x="34666" y="59999"/>
                  </a:cubicBezTo>
                  <a:cubicBezTo>
                    <a:pt x="34666" y="62142"/>
                    <a:pt x="34666" y="62142"/>
                    <a:pt x="34666" y="64285"/>
                  </a:cubicBezTo>
                  <a:cubicBezTo>
                    <a:pt x="13333" y="92142"/>
                    <a:pt x="13333" y="92142"/>
                    <a:pt x="13333" y="92142"/>
                  </a:cubicBezTo>
                  <a:cubicBezTo>
                    <a:pt x="12000" y="92142"/>
                    <a:pt x="10666" y="92142"/>
                    <a:pt x="9333" y="92142"/>
                  </a:cubicBezTo>
                  <a:cubicBezTo>
                    <a:pt x="4000" y="92142"/>
                    <a:pt x="0" y="98571"/>
                    <a:pt x="0" y="104999"/>
                  </a:cubicBezTo>
                  <a:cubicBezTo>
                    <a:pt x="0" y="113571"/>
                    <a:pt x="4000" y="119999"/>
                    <a:pt x="9333" y="119999"/>
                  </a:cubicBezTo>
                  <a:cubicBezTo>
                    <a:pt x="13333" y="119999"/>
                    <a:pt x="17333" y="113571"/>
                    <a:pt x="17333" y="104999"/>
                  </a:cubicBezTo>
                  <a:cubicBezTo>
                    <a:pt x="17333" y="102857"/>
                    <a:pt x="17333" y="102857"/>
                    <a:pt x="17333" y="100714"/>
                  </a:cubicBezTo>
                  <a:cubicBezTo>
                    <a:pt x="38666" y="72857"/>
                    <a:pt x="38666" y="72857"/>
                    <a:pt x="38666" y="72857"/>
                  </a:cubicBezTo>
                  <a:cubicBezTo>
                    <a:pt x="40000" y="72857"/>
                    <a:pt x="41333" y="75000"/>
                    <a:pt x="42666" y="75000"/>
                  </a:cubicBezTo>
                  <a:cubicBezTo>
                    <a:pt x="45333" y="75000"/>
                    <a:pt x="48000" y="72857"/>
                    <a:pt x="49333" y="68571"/>
                  </a:cubicBezTo>
                  <a:cubicBezTo>
                    <a:pt x="68000" y="79285"/>
                    <a:pt x="68000" y="79285"/>
                    <a:pt x="68000" y="79285"/>
                  </a:cubicBezTo>
                  <a:cubicBezTo>
                    <a:pt x="68000" y="85714"/>
                    <a:pt x="72000" y="92142"/>
                    <a:pt x="77333" y="92142"/>
                  </a:cubicBezTo>
                  <a:cubicBezTo>
                    <a:pt x="82666" y="92142"/>
                    <a:pt x="86666" y="85714"/>
                    <a:pt x="86666" y="77142"/>
                  </a:cubicBezTo>
                  <a:cubicBezTo>
                    <a:pt x="86666" y="75000"/>
                    <a:pt x="85333" y="72857"/>
                    <a:pt x="85333" y="70714"/>
                  </a:cubicBezTo>
                  <a:cubicBezTo>
                    <a:pt x="108000" y="27857"/>
                    <a:pt x="108000" y="27857"/>
                    <a:pt x="108000" y="27857"/>
                  </a:cubicBezTo>
                  <a:cubicBezTo>
                    <a:pt x="109333" y="27857"/>
                    <a:pt x="110666" y="27857"/>
                    <a:pt x="112000" y="27857"/>
                  </a:cubicBezTo>
                  <a:cubicBezTo>
                    <a:pt x="116000" y="27857"/>
                    <a:pt x="120000" y="21428"/>
                    <a:pt x="120000" y="12857"/>
                  </a:cubicBezTo>
                  <a:cubicBezTo>
                    <a:pt x="120000" y="6428"/>
                    <a:pt x="116000" y="0"/>
                    <a:pt x="112000" y="0"/>
                  </a:cubicBezTo>
                  <a:cubicBezTo>
                    <a:pt x="106666" y="0"/>
                    <a:pt x="102666" y="6428"/>
                    <a:pt x="102666" y="12857"/>
                  </a:cubicBezTo>
                  <a:cubicBezTo>
                    <a:pt x="102666" y="17142"/>
                    <a:pt x="102666" y="19285"/>
                    <a:pt x="104000" y="21428"/>
                  </a:cubicBezTo>
                  <a:cubicBezTo>
                    <a:pt x="80000" y="64285"/>
                    <a:pt x="80000" y="64285"/>
                    <a:pt x="80000" y="64285"/>
                  </a:cubicBezTo>
                  <a:cubicBezTo>
                    <a:pt x="78666" y="64285"/>
                    <a:pt x="78666" y="64285"/>
                    <a:pt x="77333" y="64285"/>
                  </a:cubicBezTo>
                  <a:close/>
                  <a:moveTo>
                    <a:pt x="9333" y="109285"/>
                  </a:moveTo>
                  <a:cubicBezTo>
                    <a:pt x="8000" y="109285"/>
                    <a:pt x="6666" y="107142"/>
                    <a:pt x="6666" y="104999"/>
                  </a:cubicBezTo>
                  <a:cubicBezTo>
                    <a:pt x="6666" y="102857"/>
                    <a:pt x="8000" y="100714"/>
                    <a:pt x="9333" y="100714"/>
                  </a:cubicBezTo>
                  <a:cubicBezTo>
                    <a:pt x="10666" y="100714"/>
                    <a:pt x="10666" y="102857"/>
                    <a:pt x="10666" y="104999"/>
                  </a:cubicBezTo>
                  <a:cubicBezTo>
                    <a:pt x="10666" y="107142"/>
                    <a:pt x="10666" y="109285"/>
                    <a:pt x="9333" y="109285"/>
                  </a:cubicBezTo>
                  <a:close/>
                  <a:moveTo>
                    <a:pt x="42666" y="64285"/>
                  </a:moveTo>
                  <a:cubicBezTo>
                    <a:pt x="41333" y="64285"/>
                    <a:pt x="40000" y="62142"/>
                    <a:pt x="40000" y="59999"/>
                  </a:cubicBezTo>
                  <a:cubicBezTo>
                    <a:pt x="40000" y="57857"/>
                    <a:pt x="41333" y="55714"/>
                    <a:pt x="42666" y="55714"/>
                  </a:cubicBezTo>
                  <a:cubicBezTo>
                    <a:pt x="44000" y="55714"/>
                    <a:pt x="45333" y="57857"/>
                    <a:pt x="45333" y="59999"/>
                  </a:cubicBezTo>
                  <a:cubicBezTo>
                    <a:pt x="45333" y="62142"/>
                    <a:pt x="44000" y="64285"/>
                    <a:pt x="42666" y="64285"/>
                  </a:cubicBezTo>
                  <a:close/>
                  <a:moveTo>
                    <a:pt x="77333" y="81428"/>
                  </a:moveTo>
                  <a:cubicBezTo>
                    <a:pt x="76000" y="81428"/>
                    <a:pt x="74666" y="79285"/>
                    <a:pt x="74666" y="77142"/>
                  </a:cubicBezTo>
                  <a:cubicBezTo>
                    <a:pt x="74666" y="77142"/>
                    <a:pt x="74666" y="77142"/>
                    <a:pt x="74666" y="77142"/>
                  </a:cubicBezTo>
                  <a:cubicBezTo>
                    <a:pt x="74666" y="77142"/>
                    <a:pt x="74666" y="77142"/>
                    <a:pt x="74666" y="77142"/>
                  </a:cubicBezTo>
                  <a:cubicBezTo>
                    <a:pt x="74666" y="77142"/>
                    <a:pt x="74666" y="77142"/>
                    <a:pt x="74666" y="75000"/>
                  </a:cubicBezTo>
                  <a:cubicBezTo>
                    <a:pt x="76000" y="75000"/>
                    <a:pt x="76000" y="75000"/>
                    <a:pt x="77333" y="75000"/>
                  </a:cubicBezTo>
                  <a:cubicBezTo>
                    <a:pt x="78666" y="75000"/>
                    <a:pt x="80000" y="75000"/>
                    <a:pt x="80000" y="77142"/>
                  </a:cubicBezTo>
                  <a:cubicBezTo>
                    <a:pt x="80000" y="79285"/>
                    <a:pt x="78666" y="81428"/>
                    <a:pt x="77333" y="81428"/>
                  </a:cubicBezTo>
                  <a:close/>
                  <a:moveTo>
                    <a:pt x="112000" y="10714"/>
                  </a:moveTo>
                  <a:cubicBezTo>
                    <a:pt x="113333" y="10714"/>
                    <a:pt x="113333" y="10714"/>
                    <a:pt x="113333" y="12857"/>
                  </a:cubicBezTo>
                  <a:cubicBezTo>
                    <a:pt x="113333" y="14999"/>
                    <a:pt x="113333" y="17142"/>
                    <a:pt x="112000" y="17142"/>
                  </a:cubicBezTo>
                  <a:cubicBezTo>
                    <a:pt x="109333" y="17142"/>
                    <a:pt x="109333" y="14999"/>
                    <a:pt x="109333" y="12857"/>
                  </a:cubicBezTo>
                  <a:cubicBezTo>
                    <a:pt x="109333" y="10714"/>
                    <a:pt x="109333" y="10714"/>
                    <a:pt x="112000" y="1071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7" name="Google Shape;217;p8"/>
            <p:cNvSpPr/>
            <p:nvPr/>
          </p:nvSpPr>
          <p:spPr>
            <a:xfrm>
              <a:off x="1293813" y="3833813"/>
              <a:ext cx="250800" cy="22200"/>
            </a:xfrm>
            <a:custGeom>
              <a:rect b="b" l="l" r="r" t="t"/>
              <a:pathLst>
                <a:path extrusionOk="0" h="120000" w="120000">
                  <a:moveTo>
                    <a:pt x="5106" y="120000"/>
                  </a:moveTo>
                  <a:cubicBezTo>
                    <a:pt x="114893" y="120000"/>
                    <a:pt x="114893" y="120000"/>
                    <a:pt x="114893" y="120000"/>
                  </a:cubicBezTo>
                  <a:cubicBezTo>
                    <a:pt x="117446" y="120000"/>
                    <a:pt x="120000" y="90000"/>
                    <a:pt x="120000" y="60000"/>
                  </a:cubicBezTo>
                  <a:cubicBezTo>
                    <a:pt x="120000" y="30000"/>
                    <a:pt x="117446" y="0"/>
                    <a:pt x="114893" y="0"/>
                  </a:cubicBezTo>
                  <a:cubicBezTo>
                    <a:pt x="5106" y="0"/>
                    <a:pt x="5106" y="0"/>
                    <a:pt x="5106" y="0"/>
                  </a:cubicBezTo>
                  <a:cubicBezTo>
                    <a:pt x="2553" y="0"/>
                    <a:pt x="0" y="30000"/>
                    <a:pt x="0" y="60000"/>
                  </a:cubicBezTo>
                  <a:cubicBezTo>
                    <a:pt x="0" y="90000"/>
                    <a:pt x="2553" y="120000"/>
                    <a:pt x="5106" y="12000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8" name="Google Shape;218;p8"/>
            <p:cNvSpPr/>
            <p:nvPr/>
          </p:nvSpPr>
          <p:spPr>
            <a:xfrm>
              <a:off x="1555750" y="4462463"/>
              <a:ext cx="711300" cy="1544700"/>
            </a:xfrm>
            <a:custGeom>
              <a:rect b="b" l="l" r="r" t="t"/>
              <a:pathLst>
                <a:path extrusionOk="0" h="120000" w="120000">
                  <a:moveTo>
                    <a:pt x="29774" y="62500"/>
                  </a:moveTo>
                  <a:cubicBezTo>
                    <a:pt x="32481" y="64583"/>
                    <a:pt x="36090" y="66250"/>
                    <a:pt x="41503" y="67916"/>
                  </a:cubicBezTo>
                  <a:cubicBezTo>
                    <a:pt x="41503" y="76250"/>
                    <a:pt x="41503" y="76250"/>
                    <a:pt x="41503" y="76250"/>
                  </a:cubicBezTo>
                  <a:cubicBezTo>
                    <a:pt x="31578" y="76250"/>
                    <a:pt x="31578" y="76250"/>
                    <a:pt x="31578" y="76250"/>
                  </a:cubicBezTo>
                  <a:cubicBezTo>
                    <a:pt x="30676" y="76250"/>
                    <a:pt x="29774" y="77083"/>
                    <a:pt x="29774" y="77500"/>
                  </a:cubicBezTo>
                  <a:cubicBezTo>
                    <a:pt x="29774" y="89166"/>
                    <a:pt x="29774" y="89166"/>
                    <a:pt x="29774" y="89166"/>
                  </a:cubicBezTo>
                  <a:cubicBezTo>
                    <a:pt x="29774" y="120000"/>
                    <a:pt x="29774" y="120000"/>
                    <a:pt x="29774" y="120000"/>
                  </a:cubicBezTo>
                  <a:cubicBezTo>
                    <a:pt x="34285" y="120000"/>
                    <a:pt x="34285" y="120000"/>
                    <a:pt x="34285" y="120000"/>
                  </a:cubicBezTo>
                  <a:cubicBezTo>
                    <a:pt x="34285" y="90000"/>
                    <a:pt x="34285" y="90000"/>
                    <a:pt x="34285" y="90000"/>
                  </a:cubicBezTo>
                  <a:cubicBezTo>
                    <a:pt x="110977" y="90000"/>
                    <a:pt x="110977" y="90000"/>
                    <a:pt x="110977" y="90000"/>
                  </a:cubicBezTo>
                  <a:cubicBezTo>
                    <a:pt x="110977" y="120000"/>
                    <a:pt x="110977" y="120000"/>
                    <a:pt x="110977" y="120000"/>
                  </a:cubicBezTo>
                  <a:cubicBezTo>
                    <a:pt x="115488" y="120000"/>
                    <a:pt x="115488" y="120000"/>
                    <a:pt x="115488" y="120000"/>
                  </a:cubicBezTo>
                  <a:cubicBezTo>
                    <a:pt x="115488" y="89166"/>
                    <a:pt x="115488" y="89166"/>
                    <a:pt x="115488" y="89166"/>
                  </a:cubicBezTo>
                  <a:cubicBezTo>
                    <a:pt x="115488" y="77500"/>
                    <a:pt x="115488" y="77500"/>
                    <a:pt x="115488" y="77500"/>
                  </a:cubicBezTo>
                  <a:cubicBezTo>
                    <a:pt x="115488" y="77083"/>
                    <a:pt x="114586" y="76250"/>
                    <a:pt x="112781" y="76250"/>
                  </a:cubicBezTo>
                  <a:cubicBezTo>
                    <a:pt x="103759" y="76250"/>
                    <a:pt x="103759" y="76250"/>
                    <a:pt x="103759" y="76250"/>
                  </a:cubicBezTo>
                  <a:cubicBezTo>
                    <a:pt x="103759" y="67500"/>
                    <a:pt x="103759" y="67500"/>
                    <a:pt x="103759" y="67500"/>
                  </a:cubicBezTo>
                  <a:cubicBezTo>
                    <a:pt x="113684" y="64166"/>
                    <a:pt x="120000" y="59166"/>
                    <a:pt x="120000" y="53333"/>
                  </a:cubicBezTo>
                  <a:cubicBezTo>
                    <a:pt x="120000" y="21666"/>
                    <a:pt x="120000" y="21666"/>
                    <a:pt x="120000" y="21666"/>
                  </a:cubicBezTo>
                  <a:cubicBezTo>
                    <a:pt x="120000" y="18333"/>
                    <a:pt x="114586" y="15833"/>
                    <a:pt x="107368" y="15833"/>
                  </a:cubicBezTo>
                  <a:cubicBezTo>
                    <a:pt x="104661" y="15833"/>
                    <a:pt x="101954" y="16250"/>
                    <a:pt x="99248" y="17083"/>
                  </a:cubicBezTo>
                  <a:cubicBezTo>
                    <a:pt x="99248" y="12083"/>
                    <a:pt x="99248" y="12083"/>
                    <a:pt x="99248" y="12083"/>
                  </a:cubicBezTo>
                  <a:cubicBezTo>
                    <a:pt x="99248" y="8750"/>
                    <a:pt x="93834" y="6250"/>
                    <a:pt x="86616" y="6250"/>
                  </a:cubicBezTo>
                  <a:cubicBezTo>
                    <a:pt x="83909" y="6250"/>
                    <a:pt x="81203" y="6666"/>
                    <a:pt x="78496" y="7500"/>
                  </a:cubicBezTo>
                  <a:cubicBezTo>
                    <a:pt x="78496" y="5833"/>
                    <a:pt x="78496" y="5833"/>
                    <a:pt x="78496" y="5833"/>
                  </a:cubicBezTo>
                  <a:cubicBezTo>
                    <a:pt x="78496" y="2500"/>
                    <a:pt x="73082" y="0"/>
                    <a:pt x="65864" y="0"/>
                  </a:cubicBezTo>
                  <a:cubicBezTo>
                    <a:pt x="59548" y="0"/>
                    <a:pt x="54135" y="2500"/>
                    <a:pt x="54135" y="5833"/>
                  </a:cubicBezTo>
                  <a:cubicBezTo>
                    <a:pt x="54135" y="7500"/>
                    <a:pt x="54135" y="7500"/>
                    <a:pt x="54135" y="7500"/>
                  </a:cubicBezTo>
                  <a:cubicBezTo>
                    <a:pt x="51428" y="6666"/>
                    <a:pt x="48721" y="6250"/>
                    <a:pt x="45112" y="6250"/>
                  </a:cubicBezTo>
                  <a:cubicBezTo>
                    <a:pt x="38796" y="6250"/>
                    <a:pt x="33383" y="8750"/>
                    <a:pt x="33383" y="12083"/>
                  </a:cubicBezTo>
                  <a:cubicBezTo>
                    <a:pt x="33383" y="41250"/>
                    <a:pt x="33383" y="41250"/>
                    <a:pt x="33383" y="41250"/>
                  </a:cubicBezTo>
                  <a:cubicBezTo>
                    <a:pt x="18947" y="33333"/>
                    <a:pt x="18947" y="33333"/>
                    <a:pt x="18947" y="33333"/>
                  </a:cubicBezTo>
                  <a:cubicBezTo>
                    <a:pt x="18947" y="33333"/>
                    <a:pt x="18045" y="33333"/>
                    <a:pt x="18045" y="33333"/>
                  </a:cubicBezTo>
                  <a:cubicBezTo>
                    <a:pt x="14436" y="31666"/>
                    <a:pt x="8120" y="31666"/>
                    <a:pt x="4511" y="33333"/>
                  </a:cubicBezTo>
                  <a:cubicBezTo>
                    <a:pt x="902" y="35000"/>
                    <a:pt x="0" y="37500"/>
                    <a:pt x="2706" y="39583"/>
                  </a:cubicBezTo>
                  <a:cubicBezTo>
                    <a:pt x="4511" y="40833"/>
                    <a:pt x="18045" y="54166"/>
                    <a:pt x="29774" y="62500"/>
                  </a:cubicBezTo>
                  <a:close/>
                  <a:moveTo>
                    <a:pt x="110977" y="78333"/>
                  </a:moveTo>
                  <a:cubicBezTo>
                    <a:pt x="110977" y="88333"/>
                    <a:pt x="110977" y="88333"/>
                    <a:pt x="110977" y="88333"/>
                  </a:cubicBezTo>
                  <a:cubicBezTo>
                    <a:pt x="34285" y="88333"/>
                    <a:pt x="34285" y="88333"/>
                    <a:pt x="34285" y="88333"/>
                  </a:cubicBezTo>
                  <a:cubicBezTo>
                    <a:pt x="34285" y="78333"/>
                    <a:pt x="34285" y="78333"/>
                    <a:pt x="34285" y="78333"/>
                  </a:cubicBezTo>
                  <a:lnTo>
                    <a:pt x="110977" y="78333"/>
                  </a:lnTo>
                  <a:close/>
                  <a:moveTo>
                    <a:pt x="7218" y="35000"/>
                  </a:moveTo>
                  <a:cubicBezTo>
                    <a:pt x="9022" y="33750"/>
                    <a:pt x="12631" y="33750"/>
                    <a:pt x="15338" y="34583"/>
                  </a:cubicBezTo>
                  <a:cubicBezTo>
                    <a:pt x="33383" y="44583"/>
                    <a:pt x="33383" y="44583"/>
                    <a:pt x="33383" y="44583"/>
                  </a:cubicBezTo>
                  <a:cubicBezTo>
                    <a:pt x="34285" y="45000"/>
                    <a:pt x="35187" y="45000"/>
                    <a:pt x="36090" y="45000"/>
                  </a:cubicBezTo>
                  <a:cubicBezTo>
                    <a:pt x="36992" y="44583"/>
                    <a:pt x="36992" y="44166"/>
                    <a:pt x="36992" y="43750"/>
                  </a:cubicBezTo>
                  <a:cubicBezTo>
                    <a:pt x="36992" y="12083"/>
                    <a:pt x="36992" y="12083"/>
                    <a:pt x="36992" y="12083"/>
                  </a:cubicBezTo>
                  <a:cubicBezTo>
                    <a:pt x="36992" y="10416"/>
                    <a:pt x="40601" y="8750"/>
                    <a:pt x="44210" y="8333"/>
                  </a:cubicBezTo>
                  <a:cubicBezTo>
                    <a:pt x="49624" y="7916"/>
                    <a:pt x="54135" y="10000"/>
                    <a:pt x="54135" y="12083"/>
                  </a:cubicBezTo>
                  <a:cubicBezTo>
                    <a:pt x="54135" y="29583"/>
                    <a:pt x="54135" y="29583"/>
                    <a:pt x="54135" y="29583"/>
                  </a:cubicBezTo>
                  <a:cubicBezTo>
                    <a:pt x="54135" y="30000"/>
                    <a:pt x="55037" y="30416"/>
                    <a:pt x="55939" y="30416"/>
                  </a:cubicBezTo>
                  <a:cubicBezTo>
                    <a:pt x="55939" y="30416"/>
                    <a:pt x="55939" y="30416"/>
                    <a:pt x="55939" y="30416"/>
                  </a:cubicBezTo>
                  <a:cubicBezTo>
                    <a:pt x="56842" y="30416"/>
                    <a:pt x="57744" y="30000"/>
                    <a:pt x="57744" y="29583"/>
                  </a:cubicBezTo>
                  <a:cubicBezTo>
                    <a:pt x="57744" y="12083"/>
                    <a:pt x="57744" y="12083"/>
                    <a:pt x="57744" y="12083"/>
                  </a:cubicBezTo>
                  <a:cubicBezTo>
                    <a:pt x="57744" y="5833"/>
                    <a:pt x="57744" y="5833"/>
                    <a:pt x="57744" y="5833"/>
                  </a:cubicBezTo>
                  <a:cubicBezTo>
                    <a:pt x="57744" y="3750"/>
                    <a:pt x="61353" y="2083"/>
                    <a:pt x="64962" y="2083"/>
                  </a:cubicBezTo>
                  <a:cubicBezTo>
                    <a:pt x="70375" y="1666"/>
                    <a:pt x="73984" y="3333"/>
                    <a:pt x="73984" y="5833"/>
                  </a:cubicBezTo>
                  <a:cubicBezTo>
                    <a:pt x="73984" y="12083"/>
                    <a:pt x="73984" y="12083"/>
                    <a:pt x="73984" y="12083"/>
                  </a:cubicBezTo>
                  <a:cubicBezTo>
                    <a:pt x="73984" y="29583"/>
                    <a:pt x="73984" y="29583"/>
                    <a:pt x="73984" y="29583"/>
                  </a:cubicBezTo>
                  <a:cubicBezTo>
                    <a:pt x="73984" y="30000"/>
                    <a:pt x="75789" y="30416"/>
                    <a:pt x="76691" y="30416"/>
                  </a:cubicBezTo>
                  <a:cubicBezTo>
                    <a:pt x="76691" y="30416"/>
                    <a:pt x="76691" y="30416"/>
                    <a:pt x="76691" y="30416"/>
                  </a:cubicBezTo>
                  <a:cubicBezTo>
                    <a:pt x="77593" y="30416"/>
                    <a:pt x="78496" y="30000"/>
                    <a:pt x="78496" y="29583"/>
                  </a:cubicBezTo>
                  <a:cubicBezTo>
                    <a:pt x="78496" y="12083"/>
                    <a:pt x="78496" y="12083"/>
                    <a:pt x="78496" y="12083"/>
                  </a:cubicBezTo>
                  <a:cubicBezTo>
                    <a:pt x="78496" y="10416"/>
                    <a:pt x="82105" y="8750"/>
                    <a:pt x="85714" y="8333"/>
                  </a:cubicBezTo>
                  <a:cubicBezTo>
                    <a:pt x="91127" y="7916"/>
                    <a:pt x="94736" y="10000"/>
                    <a:pt x="94736" y="12083"/>
                  </a:cubicBezTo>
                  <a:cubicBezTo>
                    <a:pt x="94736" y="21666"/>
                    <a:pt x="94736" y="21666"/>
                    <a:pt x="94736" y="21666"/>
                  </a:cubicBezTo>
                  <a:cubicBezTo>
                    <a:pt x="94736" y="34166"/>
                    <a:pt x="94736" y="34166"/>
                    <a:pt x="94736" y="34166"/>
                  </a:cubicBezTo>
                  <a:cubicBezTo>
                    <a:pt x="94736" y="34583"/>
                    <a:pt x="95639" y="35416"/>
                    <a:pt x="97443" y="35416"/>
                  </a:cubicBezTo>
                  <a:cubicBezTo>
                    <a:pt x="97443" y="35416"/>
                    <a:pt x="97443" y="35416"/>
                    <a:pt x="97443" y="35416"/>
                  </a:cubicBezTo>
                  <a:cubicBezTo>
                    <a:pt x="98345" y="35416"/>
                    <a:pt x="99248" y="34583"/>
                    <a:pt x="99248" y="34166"/>
                  </a:cubicBezTo>
                  <a:cubicBezTo>
                    <a:pt x="99248" y="21666"/>
                    <a:pt x="99248" y="21666"/>
                    <a:pt x="99248" y="21666"/>
                  </a:cubicBezTo>
                  <a:cubicBezTo>
                    <a:pt x="99248" y="20000"/>
                    <a:pt x="101954" y="17916"/>
                    <a:pt x="106466" y="17916"/>
                  </a:cubicBezTo>
                  <a:cubicBezTo>
                    <a:pt x="110977" y="17500"/>
                    <a:pt x="115488" y="19166"/>
                    <a:pt x="115488" y="21666"/>
                  </a:cubicBezTo>
                  <a:cubicBezTo>
                    <a:pt x="115488" y="53333"/>
                    <a:pt x="115488" y="53333"/>
                    <a:pt x="115488" y="53333"/>
                  </a:cubicBezTo>
                  <a:cubicBezTo>
                    <a:pt x="115488" y="58750"/>
                    <a:pt x="110075" y="63333"/>
                    <a:pt x="100150" y="65833"/>
                  </a:cubicBezTo>
                  <a:cubicBezTo>
                    <a:pt x="100150" y="66250"/>
                    <a:pt x="99248" y="66666"/>
                    <a:pt x="99248" y="67083"/>
                  </a:cubicBezTo>
                  <a:cubicBezTo>
                    <a:pt x="99248" y="76250"/>
                    <a:pt x="99248" y="76250"/>
                    <a:pt x="99248" y="76250"/>
                  </a:cubicBezTo>
                  <a:cubicBezTo>
                    <a:pt x="46015" y="76250"/>
                    <a:pt x="46015" y="76250"/>
                    <a:pt x="46015" y="76250"/>
                  </a:cubicBezTo>
                  <a:cubicBezTo>
                    <a:pt x="46015" y="67083"/>
                    <a:pt x="46015" y="67083"/>
                    <a:pt x="46015" y="67083"/>
                  </a:cubicBezTo>
                  <a:cubicBezTo>
                    <a:pt x="46015" y="66666"/>
                    <a:pt x="45112" y="66666"/>
                    <a:pt x="44210" y="66250"/>
                  </a:cubicBezTo>
                  <a:cubicBezTo>
                    <a:pt x="39699" y="65000"/>
                    <a:pt x="36090" y="63333"/>
                    <a:pt x="33383" y="61250"/>
                  </a:cubicBezTo>
                  <a:cubicBezTo>
                    <a:pt x="21654" y="52916"/>
                    <a:pt x="7218" y="38750"/>
                    <a:pt x="7218" y="38750"/>
                  </a:cubicBezTo>
                  <a:cubicBezTo>
                    <a:pt x="6315" y="38750"/>
                    <a:pt x="6315" y="38750"/>
                    <a:pt x="6315" y="38333"/>
                  </a:cubicBezTo>
                  <a:cubicBezTo>
                    <a:pt x="4511" y="37500"/>
                    <a:pt x="5413" y="35833"/>
                    <a:pt x="7218" y="3500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aption">
  <p:cSld name="CAPTION_ONLY">
    <p:spTree>
      <p:nvGrpSpPr>
        <p:cNvPr id="219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Google Shape;220;p9"/>
          <p:cNvSpPr/>
          <p:nvPr/>
        </p:nvSpPr>
        <p:spPr>
          <a:xfrm>
            <a:off x="8808000" y="2208279"/>
            <a:ext cx="336000" cy="7272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1" name="Google Shape;221;p9"/>
          <p:cNvSpPr/>
          <p:nvPr/>
        </p:nvSpPr>
        <p:spPr>
          <a:xfrm>
            <a:off x="0" y="0"/>
            <a:ext cx="6096000" cy="51435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2" name="Google Shape;222;p9"/>
          <p:cNvSpPr txBox="1"/>
          <p:nvPr>
            <p:ph idx="1" type="body"/>
          </p:nvPr>
        </p:nvSpPr>
        <p:spPr>
          <a:xfrm>
            <a:off x="6390750" y="439500"/>
            <a:ext cx="2122500" cy="4264200"/>
          </a:xfrm>
          <a:prstGeom prst="rect">
            <a:avLst/>
          </a:prstGeom>
        </p:spPr>
        <p:txBody>
          <a:bodyPr anchorCtr="0" anchor="ctr" bIns="91425" lIns="91425" spcFirstLastPara="1" rIns="91425" wrap="square" tIns="91425"/>
          <a:lstStyle>
            <a:lvl1pPr indent="-228600" lvl="0" marL="457200">
              <a:spcBef>
                <a:spcPts val="36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 sz="1800">
                <a:solidFill>
                  <a:srgbClr val="FFFFFF"/>
                </a:solidFill>
              </a:defRPr>
            </a:lvl1pPr>
          </a:lstStyle>
          <a:p/>
        </p:txBody>
      </p:sp>
      <p:sp>
        <p:nvSpPr>
          <p:cNvPr id="223" name="Google Shape;223;p9"/>
          <p:cNvSpPr txBox="1"/>
          <p:nvPr>
            <p:ph idx="12" type="sldNum"/>
          </p:nvPr>
        </p:nvSpPr>
        <p:spPr>
          <a:xfrm>
            <a:off x="8808000" y="2208175"/>
            <a:ext cx="336000" cy="727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lank half" type="blank">
  <p:cSld name="BLANK">
    <p:spTree>
      <p:nvGrpSpPr>
        <p:cNvPr id="224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Google Shape;225;p10"/>
          <p:cNvSpPr/>
          <p:nvPr/>
        </p:nvSpPr>
        <p:spPr>
          <a:xfrm>
            <a:off x="8808000" y="2208279"/>
            <a:ext cx="336000" cy="7272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6" name="Google Shape;226;p10"/>
          <p:cNvSpPr/>
          <p:nvPr/>
        </p:nvSpPr>
        <p:spPr>
          <a:xfrm>
            <a:off x="0" y="0"/>
            <a:ext cx="6067500" cy="51435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7" name="Google Shape;227;p10"/>
          <p:cNvSpPr txBox="1"/>
          <p:nvPr>
            <p:ph idx="12" type="sldNum"/>
          </p:nvPr>
        </p:nvSpPr>
        <p:spPr>
          <a:xfrm>
            <a:off x="8808000" y="2208175"/>
            <a:ext cx="336000" cy="727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simple-light">
    <p:bg>
      <p:bgPr>
        <a:solidFill>
          <a:srgbClr val="A5B0FE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457200" y="586975"/>
            <a:ext cx="5138700" cy="8574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Clr>
                <a:srgbClr val="A5B0FE"/>
              </a:buClr>
              <a:buSzPts val="3000"/>
              <a:buFont typeface="Miriam Libre"/>
              <a:buNone/>
              <a:defRPr sz="3000">
                <a:solidFill>
                  <a:srgbClr val="A5B0FE"/>
                </a:solidFill>
                <a:latin typeface="Miriam Libre"/>
                <a:ea typeface="Miriam Libre"/>
                <a:cs typeface="Miriam Libre"/>
                <a:sym typeface="Miriam Libre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rgbClr val="A5B0FE"/>
              </a:buClr>
              <a:buSzPts val="3000"/>
              <a:buFont typeface="Miriam Libre"/>
              <a:buNone/>
              <a:defRPr sz="3000">
                <a:solidFill>
                  <a:srgbClr val="A5B0FE"/>
                </a:solidFill>
                <a:latin typeface="Miriam Libre"/>
                <a:ea typeface="Miriam Libre"/>
                <a:cs typeface="Miriam Libre"/>
                <a:sym typeface="Miriam Libre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rgbClr val="A5B0FE"/>
              </a:buClr>
              <a:buSzPts val="3000"/>
              <a:buFont typeface="Miriam Libre"/>
              <a:buNone/>
              <a:defRPr sz="3000">
                <a:solidFill>
                  <a:srgbClr val="A5B0FE"/>
                </a:solidFill>
                <a:latin typeface="Miriam Libre"/>
                <a:ea typeface="Miriam Libre"/>
                <a:cs typeface="Miriam Libre"/>
                <a:sym typeface="Miriam Libre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rgbClr val="A5B0FE"/>
              </a:buClr>
              <a:buSzPts val="3000"/>
              <a:buFont typeface="Miriam Libre"/>
              <a:buNone/>
              <a:defRPr sz="3000">
                <a:solidFill>
                  <a:srgbClr val="A5B0FE"/>
                </a:solidFill>
                <a:latin typeface="Miriam Libre"/>
                <a:ea typeface="Miriam Libre"/>
                <a:cs typeface="Miriam Libre"/>
                <a:sym typeface="Miriam Libre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rgbClr val="A5B0FE"/>
              </a:buClr>
              <a:buSzPts val="3000"/>
              <a:buFont typeface="Miriam Libre"/>
              <a:buNone/>
              <a:defRPr sz="3000">
                <a:solidFill>
                  <a:srgbClr val="A5B0FE"/>
                </a:solidFill>
                <a:latin typeface="Miriam Libre"/>
                <a:ea typeface="Miriam Libre"/>
                <a:cs typeface="Miriam Libre"/>
                <a:sym typeface="Miriam Libre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rgbClr val="A5B0FE"/>
              </a:buClr>
              <a:buSzPts val="3000"/>
              <a:buFont typeface="Miriam Libre"/>
              <a:buNone/>
              <a:defRPr sz="3000">
                <a:solidFill>
                  <a:srgbClr val="A5B0FE"/>
                </a:solidFill>
                <a:latin typeface="Miriam Libre"/>
                <a:ea typeface="Miriam Libre"/>
                <a:cs typeface="Miriam Libre"/>
                <a:sym typeface="Miriam Libre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rgbClr val="A5B0FE"/>
              </a:buClr>
              <a:buSzPts val="3000"/>
              <a:buFont typeface="Miriam Libre"/>
              <a:buNone/>
              <a:defRPr sz="3000">
                <a:solidFill>
                  <a:srgbClr val="A5B0FE"/>
                </a:solidFill>
                <a:latin typeface="Miriam Libre"/>
                <a:ea typeface="Miriam Libre"/>
                <a:cs typeface="Miriam Libre"/>
                <a:sym typeface="Miriam Libre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rgbClr val="A5B0FE"/>
              </a:buClr>
              <a:buSzPts val="3000"/>
              <a:buFont typeface="Miriam Libre"/>
              <a:buNone/>
              <a:defRPr sz="3000">
                <a:solidFill>
                  <a:srgbClr val="A5B0FE"/>
                </a:solidFill>
                <a:latin typeface="Miriam Libre"/>
                <a:ea typeface="Miriam Libre"/>
                <a:cs typeface="Miriam Libre"/>
                <a:sym typeface="Miriam Libre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rgbClr val="A5B0FE"/>
              </a:buClr>
              <a:buSzPts val="3000"/>
              <a:buFont typeface="Miriam Libre"/>
              <a:buNone/>
              <a:defRPr sz="3000">
                <a:solidFill>
                  <a:srgbClr val="A5B0FE"/>
                </a:solidFill>
                <a:latin typeface="Miriam Libre"/>
                <a:ea typeface="Miriam Libre"/>
                <a:cs typeface="Miriam Libre"/>
                <a:sym typeface="Miriam Libre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457200" y="1657350"/>
            <a:ext cx="5138700" cy="3180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381000" lvl="0" marL="457200">
              <a:spcBef>
                <a:spcPts val="600"/>
              </a:spcBef>
              <a:spcAft>
                <a:spcPts val="0"/>
              </a:spcAft>
              <a:buClr>
                <a:srgbClr val="A5B0FE"/>
              </a:buClr>
              <a:buSzPts val="2400"/>
              <a:buFont typeface="Barlow Light"/>
              <a:buChar char="▹"/>
              <a:defRPr sz="2400">
                <a:latin typeface="Barlow Light"/>
                <a:ea typeface="Barlow Light"/>
                <a:cs typeface="Barlow Light"/>
                <a:sym typeface="Barlow Light"/>
              </a:defRPr>
            </a:lvl1pPr>
            <a:lvl2pPr indent="-381000" lvl="1" marL="914400">
              <a:spcBef>
                <a:spcPts val="0"/>
              </a:spcBef>
              <a:spcAft>
                <a:spcPts val="0"/>
              </a:spcAft>
              <a:buClr>
                <a:srgbClr val="A5B0FE"/>
              </a:buClr>
              <a:buSzPts val="2400"/>
              <a:buFont typeface="Barlow Light"/>
              <a:buChar char="￭"/>
              <a:defRPr sz="2400">
                <a:latin typeface="Barlow Light"/>
                <a:ea typeface="Barlow Light"/>
                <a:cs typeface="Barlow Light"/>
                <a:sym typeface="Barlow Light"/>
              </a:defRPr>
            </a:lvl2pPr>
            <a:lvl3pPr indent="-381000" lvl="2" marL="1371600">
              <a:spcBef>
                <a:spcPts val="0"/>
              </a:spcBef>
              <a:spcAft>
                <a:spcPts val="0"/>
              </a:spcAft>
              <a:buClr>
                <a:srgbClr val="A5B0FE"/>
              </a:buClr>
              <a:buSzPts val="2400"/>
              <a:buFont typeface="Barlow Light"/>
              <a:buChar char="⬝"/>
              <a:defRPr sz="2400">
                <a:latin typeface="Barlow Light"/>
                <a:ea typeface="Barlow Light"/>
                <a:cs typeface="Barlow Light"/>
                <a:sym typeface="Barlow Light"/>
              </a:defRPr>
            </a:lvl3pPr>
            <a:lvl4pPr indent="-381000" lvl="3" marL="1828800">
              <a:spcBef>
                <a:spcPts val="0"/>
              </a:spcBef>
              <a:spcAft>
                <a:spcPts val="0"/>
              </a:spcAft>
              <a:buSzPts val="2400"/>
              <a:buFont typeface="Barlow Light"/>
              <a:buChar char="●"/>
              <a:defRPr sz="2400">
                <a:latin typeface="Barlow Light"/>
                <a:ea typeface="Barlow Light"/>
                <a:cs typeface="Barlow Light"/>
                <a:sym typeface="Barlow Light"/>
              </a:defRPr>
            </a:lvl4pPr>
            <a:lvl5pPr indent="-381000" lvl="4" marL="2286000">
              <a:spcBef>
                <a:spcPts val="0"/>
              </a:spcBef>
              <a:spcAft>
                <a:spcPts val="0"/>
              </a:spcAft>
              <a:buSzPts val="2400"/>
              <a:buFont typeface="Barlow Light"/>
              <a:buChar char="○"/>
              <a:defRPr sz="2400">
                <a:latin typeface="Barlow Light"/>
                <a:ea typeface="Barlow Light"/>
                <a:cs typeface="Barlow Light"/>
                <a:sym typeface="Barlow Light"/>
              </a:defRPr>
            </a:lvl5pPr>
            <a:lvl6pPr indent="-381000" lvl="5" marL="2743200">
              <a:spcBef>
                <a:spcPts val="0"/>
              </a:spcBef>
              <a:spcAft>
                <a:spcPts val="0"/>
              </a:spcAft>
              <a:buSzPts val="2400"/>
              <a:buFont typeface="Barlow Light"/>
              <a:buChar char="■"/>
              <a:defRPr sz="2400">
                <a:latin typeface="Barlow Light"/>
                <a:ea typeface="Barlow Light"/>
                <a:cs typeface="Barlow Light"/>
                <a:sym typeface="Barlow Light"/>
              </a:defRPr>
            </a:lvl6pPr>
            <a:lvl7pPr indent="-381000" lvl="6" marL="3200400">
              <a:spcBef>
                <a:spcPts val="0"/>
              </a:spcBef>
              <a:spcAft>
                <a:spcPts val="0"/>
              </a:spcAft>
              <a:buSzPts val="2400"/>
              <a:buFont typeface="Barlow Light"/>
              <a:buChar char="●"/>
              <a:defRPr sz="2400">
                <a:latin typeface="Barlow Light"/>
                <a:ea typeface="Barlow Light"/>
                <a:cs typeface="Barlow Light"/>
                <a:sym typeface="Barlow Light"/>
              </a:defRPr>
            </a:lvl7pPr>
            <a:lvl8pPr indent="-381000" lvl="7" marL="3657600">
              <a:spcBef>
                <a:spcPts val="0"/>
              </a:spcBef>
              <a:spcAft>
                <a:spcPts val="0"/>
              </a:spcAft>
              <a:buSzPts val="2400"/>
              <a:buFont typeface="Barlow Light"/>
              <a:buChar char="○"/>
              <a:defRPr sz="2400">
                <a:latin typeface="Barlow Light"/>
                <a:ea typeface="Barlow Light"/>
                <a:cs typeface="Barlow Light"/>
                <a:sym typeface="Barlow Light"/>
              </a:defRPr>
            </a:lvl8pPr>
            <a:lvl9pPr indent="-381000" lvl="8" marL="4114800">
              <a:spcBef>
                <a:spcPts val="0"/>
              </a:spcBef>
              <a:spcAft>
                <a:spcPts val="0"/>
              </a:spcAft>
              <a:buSzPts val="2400"/>
              <a:buFont typeface="Barlow Light"/>
              <a:buChar char="■"/>
              <a:defRPr sz="2400">
                <a:latin typeface="Barlow Light"/>
                <a:ea typeface="Barlow Light"/>
                <a:cs typeface="Barlow Light"/>
                <a:sym typeface="Barlow Light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808000" y="2208175"/>
            <a:ext cx="336000" cy="727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buNone/>
              <a:defRPr sz="1000">
                <a:solidFill>
                  <a:srgbClr val="FFFFFF"/>
                </a:solidFill>
                <a:latin typeface="Barlow"/>
                <a:ea typeface="Barlow"/>
                <a:cs typeface="Barlow"/>
                <a:sym typeface="Barlow"/>
              </a:defRPr>
            </a:lvl1pPr>
            <a:lvl2pPr lvl="1" algn="ctr">
              <a:buNone/>
              <a:defRPr sz="1000">
                <a:solidFill>
                  <a:srgbClr val="FFFFFF"/>
                </a:solidFill>
                <a:latin typeface="Barlow"/>
                <a:ea typeface="Barlow"/>
                <a:cs typeface="Barlow"/>
                <a:sym typeface="Barlow"/>
              </a:defRPr>
            </a:lvl2pPr>
            <a:lvl3pPr lvl="2" algn="ctr">
              <a:buNone/>
              <a:defRPr sz="1000">
                <a:solidFill>
                  <a:srgbClr val="FFFFFF"/>
                </a:solidFill>
                <a:latin typeface="Barlow"/>
                <a:ea typeface="Barlow"/>
                <a:cs typeface="Barlow"/>
                <a:sym typeface="Barlow"/>
              </a:defRPr>
            </a:lvl3pPr>
            <a:lvl4pPr lvl="3" algn="ctr">
              <a:buNone/>
              <a:defRPr sz="1000">
                <a:solidFill>
                  <a:srgbClr val="FFFFFF"/>
                </a:solidFill>
                <a:latin typeface="Barlow"/>
                <a:ea typeface="Barlow"/>
                <a:cs typeface="Barlow"/>
                <a:sym typeface="Barlow"/>
              </a:defRPr>
            </a:lvl4pPr>
            <a:lvl5pPr lvl="4" algn="ctr">
              <a:buNone/>
              <a:defRPr sz="1000">
                <a:solidFill>
                  <a:srgbClr val="FFFFFF"/>
                </a:solidFill>
                <a:latin typeface="Barlow"/>
                <a:ea typeface="Barlow"/>
                <a:cs typeface="Barlow"/>
                <a:sym typeface="Barlow"/>
              </a:defRPr>
            </a:lvl5pPr>
            <a:lvl6pPr lvl="5" algn="ctr">
              <a:buNone/>
              <a:defRPr sz="1000">
                <a:solidFill>
                  <a:srgbClr val="FFFFFF"/>
                </a:solidFill>
                <a:latin typeface="Barlow"/>
                <a:ea typeface="Barlow"/>
                <a:cs typeface="Barlow"/>
                <a:sym typeface="Barlow"/>
              </a:defRPr>
            </a:lvl6pPr>
            <a:lvl7pPr lvl="6" algn="ctr">
              <a:buNone/>
              <a:defRPr sz="1000">
                <a:solidFill>
                  <a:srgbClr val="FFFFFF"/>
                </a:solidFill>
                <a:latin typeface="Barlow"/>
                <a:ea typeface="Barlow"/>
                <a:cs typeface="Barlow"/>
                <a:sym typeface="Barlow"/>
              </a:defRPr>
            </a:lvl7pPr>
            <a:lvl8pPr lvl="7" algn="ctr">
              <a:buNone/>
              <a:defRPr sz="1000">
                <a:solidFill>
                  <a:srgbClr val="FFFFFF"/>
                </a:solidFill>
                <a:latin typeface="Barlow"/>
                <a:ea typeface="Barlow"/>
                <a:cs typeface="Barlow"/>
                <a:sym typeface="Barlow"/>
              </a:defRPr>
            </a:lvl8pPr>
            <a:lvl9pPr lvl="8" algn="ctr">
              <a:buNone/>
              <a:defRPr sz="1000">
                <a:solidFill>
                  <a:srgbClr val="FFFFFF"/>
                </a:solidFill>
                <a:latin typeface="Barlow"/>
                <a:ea typeface="Barlow"/>
                <a:cs typeface="Barlow"/>
                <a:sym typeface="Barlow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transition>
    <p:fade thruBlk="1"/>
  </p:transition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3.jp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15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7.png"/><Relationship Id="rId4" Type="http://schemas.openxmlformats.org/officeDocument/2006/relationships/image" Target="../media/image12.pn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11.png"/><Relationship Id="rId4" Type="http://schemas.openxmlformats.org/officeDocument/2006/relationships/image" Target="../media/image9.png"/><Relationship Id="rId5" Type="http://schemas.openxmlformats.org/officeDocument/2006/relationships/image" Target="../media/image10.pn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7.xml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8.xml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6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2.png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8.jpg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.jp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8.png"/><Relationship Id="rId4" Type="http://schemas.openxmlformats.org/officeDocument/2006/relationships/image" Target="../media/image14.png"/><Relationship Id="rId5" Type="http://schemas.openxmlformats.org/officeDocument/2006/relationships/image" Target="../media/image13.png"/><Relationship Id="rId6" Type="http://schemas.openxmlformats.org/officeDocument/2006/relationships/image" Target="../media/image16.png"/><Relationship Id="rId7" Type="http://schemas.openxmlformats.org/officeDocument/2006/relationships/image" Target="../media/image17.png"/><Relationship Id="rId8" Type="http://schemas.openxmlformats.org/officeDocument/2006/relationships/image" Target="../media/image5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9.png"/><Relationship Id="rId4" Type="http://schemas.openxmlformats.org/officeDocument/2006/relationships/image" Target="../media/image4.png"/><Relationship Id="rId5" Type="http://schemas.openxmlformats.org/officeDocument/2006/relationships/image" Target="../media/image5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39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Google Shape;240;p13"/>
          <p:cNvSpPr txBox="1"/>
          <p:nvPr>
            <p:ph type="ctrTitle"/>
          </p:nvPr>
        </p:nvSpPr>
        <p:spPr>
          <a:xfrm>
            <a:off x="2122525" y="1991825"/>
            <a:ext cx="4899000" cy="1159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FFFF"/>
                </a:solidFill>
              </a:rPr>
              <a:t>bettr.</a:t>
            </a:r>
            <a:endParaRPr>
              <a:solidFill>
                <a:srgbClr val="FFFFFF"/>
              </a:solidFill>
            </a:endParaRPr>
          </a:p>
        </p:txBody>
      </p:sp>
      <p:sp>
        <p:nvSpPr>
          <p:cNvPr id="241" name="Google Shape;241;p13"/>
          <p:cNvSpPr txBox="1"/>
          <p:nvPr>
            <p:ph idx="4294967295" type="subTitle"/>
          </p:nvPr>
        </p:nvSpPr>
        <p:spPr>
          <a:xfrm>
            <a:off x="685800" y="2840053"/>
            <a:ext cx="7772400" cy="78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FFFFFF"/>
                </a:solidFill>
              </a:rPr>
              <a:t>Bettr. Stronger. Power.</a:t>
            </a:r>
            <a:endParaRPr sz="1800">
              <a:solidFill>
                <a:srgbClr val="FFFFFF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20" name="Shape 3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1" name="Google Shape;321;p22"/>
          <p:cNvSpPr txBox="1"/>
          <p:nvPr>
            <p:ph type="title"/>
          </p:nvPr>
        </p:nvSpPr>
        <p:spPr>
          <a:xfrm>
            <a:off x="457200" y="586975"/>
            <a:ext cx="5138700" cy="857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Background</a:t>
            </a:r>
            <a:endParaRPr/>
          </a:p>
        </p:txBody>
      </p:sp>
      <p:sp>
        <p:nvSpPr>
          <p:cNvPr id="322" name="Google Shape;322;p22"/>
          <p:cNvSpPr txBox="1"/>
          <p:nvPr>
            <p:ph idx="2" type="body"/>
          </p:nvPr>
        </p:nvSpPr>
        <p:spPr>
          <a:xfrm>
            <a:off x="3101651" y="1519900"/>
            <a:ext cx="2494200" cy="2358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b="1" lang="en" sz="1200"/>
              <a:t>An open-data platform for both communities and administrations would just fit the bill.</a:t>
            </a:r>
            <a:endParaRPr sz="1200">
              <a:solidFill>
                <a:srgbClr val="000000"/>
              </a:solidFill>
            </a:endParaRPr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/>
              <a:t>Coupling the massive amount of big-data raked in daily by sensors with the invaluable power of </a:t>
            </a:r>
            <a:r>
              <a:rPr b="1" lang="en" sz="1200">
                <a:latin typeface="Barlow"/>
                <a:ea typeface="Barlow"/>
                <a:cs typeface="Barlow"/>
                <a:sym typeface="Barlow"/>
              </a:rPr>
              <a:t>free constructive </a:t>
            </a:r>
            <a:r>
              <a:rPr lang="en" sz="1200"/>
              <a:t>speech and </a:t>
            </a:r>
            <a:r>
              <a:rPr b="1" lang="en" sz="1200">
                <a:latin typeface="Barlow"/>
                <a:ea typeface="Barlow"/>
                <a:cs typeface="Barlow"/>
                <a:sym typeface="Barlow"/>
              </a:rPr>
              <a:t>opinion sharing</a:t>
            </a:r>
            <a:r>
              <a:rPr lang="en" sz="1200"/>
              <a:t> would greatly benefit smart-cities (or smart-cities-to-be).</a:t>
            </a:r>
            <a:endParaRPr sz="1200">
              <a:solidFill>
                <a:srgbClr val="000000"/>
              </a:solidFill>
            </a:endParaRPr>
          </a:p>
        </p:txBody>
      </p:sp>
      <p:sp>
        <p:nvSpPr>
          <p:cNvPr id="323" name="Google Shape;323;p22"/>
          <p:cNvSpPr txBox="1"/>
          <p:nvPr>
            <p:ph idx="1" type="body"/>
          </p:nvPr>
        </p:nvSpPr>
        <p:spPr>
          <a:xfrm>
            <a:off x="457200" y="1519900"/>
            <a:ext cx="2494200" cy="2358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200"/>
              <a:t>Addressing the inevitable and never-ending societal changes is becoming ever more of a challenge.</a:t>
            </a:r>
            <a:endParaRPr sz="1200"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/>
              <a:t>It’s even more so when you’re faced with the availability of little to no data whatsoever.</a:t>
            </a:r>
            <a:endParaRPr sz="1200"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/>
              <a:t>Sparkling communities would love to contribute to the betterment of their cities, but they’re pretty much unable to.</a:t>
            </a:r>
            <a:endParaRPr sz="1200"/>
          </a:p>
        </p:txBody>
      </p:sp>
      <p:sp>
        <p:nvSpPr>
          <p:cNvPr id="324" name="Google Shape;324;p22"/>
          <p:cNvSpPr txBox="1"/>
          <p:nvPr>
            <p:ph idx="2" type="body"/>
          </p:nvPr>
        </p:nvSpPr>
        <p:spPr>
          <a:xfrm>
            <a:off x="457200" y="3905925"/>
            <a:ext cx="5138700" cy="1141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rgbClr val="4F4A9E"/>
                </a:solidFill>
              </a:rPr>
              <a:t>This is an evident circumstance of demand not being directly matched by an equal offer.</a:t>
            </a:r>
            <a:endParaRPr sz="1200">
              <a:solidFill>
                <a:srgbClr val="4F4A9E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200">
              <a:solidFill>
                <a:srgbClr val="4F4A9E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rgbClr val="4F4A9E"/>
              </a:solidFill>
            </a:endParaRPr>
          </a:p>
        </p:txBody>
      </p:sp>
      <p:sp>
        <p:nvSpPr>
          <p:cNvPr id="325" name="Google Shape;325;p22"/>
          <p:cNvSpPr txBox="1"/>
          <p:nvPr>
            <p:ph idx="12" type="sldNum"/>
          </p:nvPr>
        </p:nvSpPr>
        <p:spPr>
          <a:xfrm>
            <a:off x="8808000" y="2208175"/>
            <a:ext cx="336000" cy="727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329" name="Shape 3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0" name="Google Shape;330;p23"/>
          <p:cNvSpPr txBox="1"/>
          <p:nvPr>
            <p:ph idx="4294967295" type="ctrTitle"/>
          </p:nvPr>
        </p:nvSpPr>
        <p:spPr>
          <a:xfrm>
            <a:off x="685800" y="440350"/>
            <a:ext cx="3297300" cy="1159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0"/>
              <a:t>bettr.</a:t>
            </a:r>
            <a:endParaRPr sz="6000"/>
          </a:p>
        </p:txBody>
      </p:sp>
      <p:sp>
        <p:nvSpPr>
          <p:cNvPr id="331" name="Google Shape;331;p23"/>
          <p:cNvSpPr txBox="1"/>
          <p:nvPr>
            <p:ph idx="4294967295" type="subTitle"/>
          </p:nvPr>
        </p:nvSpPr>
        <p:spPr>
          <a:xfrm>
            <a:off x="685800" y="1639975"/>
            <a:ext cx="3922800" cy="3150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2000">
                <a:solidFill>
                  <a:srgbClr val="A5B0FE"/>
                </a:solidFill>
              </a:rPr>
              <a:t>The smart open data platform for big-data driven cities</a:t>
            </a:r>
            <a:endParaRPr sz="2000">
              <a:solidFill>
                <a:srgbClr val="A5B0FE"/>
              </a:solidFill>
            </a:endParaRPr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800"/>
              <a:t>“Bettr.” is an </a:t>
            </a:r>
            <a:r>
              <a:rPr b="1" lang="en" sz="1800">
                <a:latin typeface="Barlow"/>
                <a:ea typeface="Barlow"/>
                <a:cs typeface="Barlow"/>
                <a:sym typeface="Barlow"/>
              </a:rPr>
              <a:t>open-data </a:t>
            </a:r>
            <a:r>
              <a:rPr lang="en" sz="1800">
                <a:latin typeface="Barlow"/>
                <a:ea typeface="Barlow"/>
                <a:cs typeface="Barlow"/>
                <a:sym typeface="Barlow"/>
              </a:rPr>
              <a:t>platform where community users can post issues and share opinions for the betterment of big-data driven cities.</a:t>
            </a:r>
            <a:endParaRPr sz="1800">
              <a:latin typeface="Barlow"/>
              <a:ea typeface="Barlow"/>
              <a:cs typeface="Barlow"/>
              <a:sym typeface="Barlow"/>
            </a:endParaRPr>
          </a:p>
        </p:txBody>
      </p:sp>
      <p:sp>
        <p:nvSpPr>
          <p:cNvPr id="332" name="Google Shape;332;p23"/>
          <p:cNvSpPr txBox="1"/>
          <p:nvPr>
            <p:ph idx="12" type="sldNum"/>
          </p:nvPr>
        </p:nvSpPr>
        <p:spPr>
          <a:xfrm>
            <a:off x="8808000" y="2208175"/>
            <a:ext cx="336000" cy="727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333" name="Google Shape;333;p23"/>
          <p:cNvSpPr txBox="1"/>
          <p:nvPr>
            <p:ph idx="4294967295" type="subTitle"/>
          </p:nvPr>
        </p:nvSpPr>
        <p:spPr>
          <a:xfrm>
            <a:off x="6008100" y="4680900"/>
            <a:ext cx="3228000" cy="38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FFFFFF"/>
                </a:solidFill>
              </a:rPr>
              <a:t>Universitetet Station, Stockholm - Arild Vågen</a:t>
            </a:r>
            <a:endParaRPr sz="1200">
              <a:solidFill>
                <a:srgbClr val="FFFFFF"/>
              </a:solidFill>
            </a:endParaRPr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 sz="120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37" name="Shape 3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8" name="Google Shape;338;p24"/>
          <p:cNvSpPr txBox="1"/>
          <p:nvPr>
            <p:ph type="title"/>
          </p:nvPr>
        </p:nvSpPr>
        <p:spPr>
          <a:xfrm>
            <a:off x="457200" y="586975"/>
            <a:ext cx="5138700" cy="857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OUR PROCESS IS EASY</a:t>
            </a:r>
            <a:endParaRPr/>
          </a:p>
        </p:txBody>
      </p:sp>
      <p:sp>
        <p:nvSpPr>
          <p:cNvPr id="339" name="Google Shape;339;p24"/>
          <p:cNvSpPr txBox="1"/>
          <p:nvPr>
            <p:ph idx="12" type="sldNum"/>
          </p:nvPr>
        </p:nvSpPr>
        <p:spPr>
          <a:xfrm>
            <a:off x="8808000" y="2208175"/>
            <a:ext cx="336000" cy="727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340" name="Google Shape;340;p24"/>
          <p:cNvSpPr/>
          <p:nvPr/>
        </p:nvSpPr>
        <p:spPr>
          <a:xfrm>
            <a:off x="592500" y="1753750"/>
            <a:ext cx="1960800" cy="2313300"/>
          </a:xfrm>
          <a:prstGeom prst="homePlate">
            <a:avLst>
              <a:gd fmla="val 30129" name="adj"/>
            </a:avLst>
          </a:prstGeom>
          <a:solidFill>
            <a:srgbClr val="8184D9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FFFF"/>
                </a:solidFill>
                <a:latin typeface="Barlow Light"/>
                <a:ea typeface="Barlow Light"/>
                <a:cs typeface="Barlow Light"/>
                <a:sym typeface="Barlow Light"/>
              </a:rPr>
              <a:t>Post an issue or suggestion</a:t>
            </a:r>
            <a:endParaRPr>
              <a:solidFill>
                <a:srgbClr val="FFFFFF"/>
              </a:solidFill>
              <a:latin typeface="Barlow Light"/>
              <a:ea typeface="Barlow Light"/>
              <a:cs typeface="Barlow Light"/>
              <a:sym typeface="Barlow Light"/>
            </a:endParaRPr>
          </a:p>
        </p:txBody>
      </p:sp>
      <p:sp>
        <p:nvSpPr>
          <p:cNvPr id="341" name="Google Shape;341;p24"/>
          <p:cNvSpPr/>
          <p:nvPr/>
        </p:nvSpPr>
        <p:spPr>
          <a:xfrm>
            <a:off x="1999365" y="1753750"/>
            <a:ext cx="1998600" cy="2313300"/>
          </a:xfrm>
          <a:prstGeom prst="chevron">
            <a:avLst>
              <a:gd fmla="val 29853" name="adj"/>
            </a:avLst>
          </a:prstGeom>
          <a:solidFill>
            <a:srgbClr val="6463BD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FFFF"/>
                </a:solidFill>
                <a:latin typeface="Barlow Light"/>
                <a:ea typeface="Barlow Light"/>
                <a:cs typeface="Barlow Light"/>
                <a:sym typeface="Barlow Light"/>
              </a:rPr>
              <a:t>Wait for your post to gain momentum</a:t>
            </a:r>
            <a:endParaRPr>
              <a:solidFill>
                <a:srgbClr val="FFFFFF"/>
              </a:solidFill>
              <a:latin typeface="Barlow Light"/>
              <a:ea typeface="Barlow Light"/>
              <a:cs typeface="Barlow Light"/>
              <a:sym typeface="Barlow Light"/>
            </a:endParaRPr>
          </a:p>
        </p:txBody>
      </p:sp>
      <p:sp>
        <p:nvSpPr>
          <p:cNvPr id="342" name="Google Shape;342;p24"/>
          <p:cNvSpPr/>
          <p:nvPr/>
        </p:nvSpPr>
        <p:spPr>
          <a:xfrm>
            <a:off x="3443940" y="1753750"/>
            <a:ext cx="1998600" cy="2313300"/>
          </a:xfrm>
          <a:prstGeom prst="chevron">
            <a:avLst>
              <a:gd fmla="val 29853" name="adj"/>
            </a:avLst>
          </a:prstGeom>
          <a:solidFill>
            <a:srgbClr val="4F4A9E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FFFF"/>
                </a:solidFill>
                <a:latin typeface="Barlow Light"/>
                <a:ea typeface="Barlow Light"/>
                <a:cs typeface="Barlow Light"/>
                <a:sym typeface="Barlow Light"/>
              </a:rPr>
              <a:t>Wait for things to get better</a:t>
            </a:r>
            <a:endParaRPr>
              <a:solidFill>
                <a:srgbClr val="FFFFFF"/>
              </a:solidFill>
              <a:latin typeface="Barlow Light"/>
              <a:ea typeface="Barlow Light"/>
              <a:cs typeface="Barlow Light"/>
              <a:sym typeface="Barlow Light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46" name="Shape 3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7" name="Google Shape;347;p25"/>
          <p:cNvSpPr txBox="1"/>
          <p:nvPr>
            <p:ph type="ctrTitle"/>
          </p:nvPr>
        </p:nvSpPr>
        <p:spPr>
          <a:xfrm>
            <a:off x="2626350" y="1888150"/>
            <a:ext cx="4200300" cy="1159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3.</a:t>
            </a:r>
            <a:endParaRPr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The nitty-gritty</a:t>
            </a:r>
            <a:endParaRPr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noFill/>
      </p:bgPr>
    </p:bg>
    <p:spTree>
      <p:nvGrpSpPr>
        <p:cNvPr id="351" name="Shape 3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2" name="Google Shape;352;p26"/>
          <p:cNvSpPr txBox="1"/>
          <p:nvPr>
            <p:ph idx="12" type="sldNum"/>
          </p:nvPr>
        </p:nvSpPr>
        <p:spPr>
          <a:xfrm>
            <a:off x="8808000" y="2208175"/>
            <a:ext cx="336000" cy="727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353" name="Google Shape;353;p26"/>
          <p:cNvPicPr preferRelativeResize="0"/>
          <p:nvPr/>
        </p:nvPicPr>
        <p:blipFill rotWithShape="1">
          <a:blip r:embed="rId3">
            <a:alphaModFix/>
          </a:blip>
          <a:srcRect b="7607" l="8671" r="10513" t="7300"/>
          <a:stretch/>
        </p:blipFill>
        <p:spPr>
          <a:xfrm>
            <a:off x="1390650" y="134275"/>
            <a:ext cx="6438902" cy="49425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noFill/>
      </p:bgPr>
    </p:bg>
    <p:spTree>
      <p:nvGrpSpPr>
        <p:cNvPr id="357" name="Shape 3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" name="Google Shape;358;p27"/>
          <p:cNvSpPr txBox="1"/>
          <p:nvPr>
            <p:ph idx="12" type="sldNum"/>
          </p:nvPr>
        </p:nvSpPr>
        <p:spPr>
          <a:xfrm>
            <a:off x="8808000" y="2208175"/>
            <a:ext cx="336000" cy="727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359" name="Google Shape;359;p27"/>
          <p:cNvSpPr txBox="1"/>
          <p:nvPr>
            <p:ph idx="4294967295" type="title"/>
          </p:nvPr>
        </p:nvSpPr>
        <p:spPr>
          <a:xfrm>
            <a:off x="457200" y="586975"/>
            <a:ext cx="5138700" cy="857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Modularity in Mind</a:t>
            </a:r>
            <a:endParaRPr/>
          </a:p>
        </p:txBody>
      </p:sp>
      <p:sp>
        <p:nvSpPr>
          <p:cNvPr id="360" name="Google Shape;360;p27"/>
          <p:cNvSpPr txBox="1"/>
          <p:nvPr>
            <p:ph idx="4294967295" type="title"/>
          </p:nvPr>
        </p:nvSpPr>
        <p:spPr>
          <a:xfrm>
            <a:off x="4276875" y="2607013"/>
            <a:ext cx="438000" cy="409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600"/>
              <a:t>+</a:t>
            </a:r>
            <a:endParaRPr b="1" sz="3600"/>
          </a:p>
        </p:txBody>
      </p:sp>
      <p:pic>
        <p:nvPicPr>
          <p:cNvPr id="361" name="Google Shape;361;p2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09575" y="2255794"/>
            <a:ext cx="3676650" cy="919150"/>
          </a:xfrm>
          <a:prstGeom prst="rect">
            <a:avLst/>
          </a:prstGeom>
          <a:noFill/>
          <a:ln>
            <a:noFill/>
          </a:ln>
        </p:spPr>
      </p:pic>
      <p:pic>
        <p:nvPicPr>
          <p:cNvPr id="362" name="Google Shape;362;p2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099325" y="1895700"/>
            <a:ext cx="2867025" cy="1753651"/>
          </a:xfrm>
          <a:prstGeom prst="rect">
            <a:avLst/>
          </a:prstGeom>
          <a:noFill/>
          <a:ln>
            <a:noFill/>
          </a:ln>
        </p:spPr>
      </p:pic>
      <p:sp>
        <p:nvSpPr>
          <p:cNvPr id="363" name="Google Shape;363;p27"/>
          <p:cNvSpPr txBox="1"/>
          <p:nvPr>
            <p:ph idx="4294967295" type="ctrTitle"/>
          </p:nvPr>
        </p:nvSpPr>
        <p:spPr>
          <a:xfrm>
            <a:off x="847950" y="3708350"/>
            <a:ext cx="3066900" cy="523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000000"/>
                </a:solidFill>
              </a:rPr>
              <a:t>Microservice Framework</a:t>
            </a:r>
            <a:endParaRPr sz="1800">
              <a:solidFill>
                <a:srgbClr val="000000"/>
              </a:solidFill>
            </a:endParaRPr>
          </a:p>
        </p:txBody>
      </p:sp>
      <p:sp>
        <p:nvSpPr>
          <p:cNvPr id="364" name="Google Shape;364;p27"/>
          <p:cNvSpPr txBox="1"/>
          <p:nvPr>
            <p:ph idx="4294967295" type="ctrTitle"/>
          </p:nvPr>
        </p:nvSpPr>
        <p:spPr>
          <a:xfrm>
            <a:off x="5251725" y="3660725"/>
            <a:ext cx="3015900" cy="523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000000"/>
                </a:solidFill>
              </a:rPr>
              <a:t>Hapi.js Web Framework</a:t>
            </a:r>
            <a:endParaRPr sz="1800">
              <a:solidFill>
                <a:srgbClr val="000000"/>
              </a:solidFill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noFill/>
      </p:bgPr>
    </p:bg>
    <p:spTree>
      <p:nvGrpSpPr>
        <p:cNvPr id="368" name="Shape 3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9" name="Google Shape;369;p28"/>
          <p:cNvSpPr txBox="1"/>
          <p:nvPr>
            <p:ph idx="12" type="sldNum"/>
          </p:nvPr>
        </p:nvSpPr>
        <p:spPr>
          <a:xfrm>
            <a:off x="8808000" y="2208175"/>
            <a:ext cx="336000" cy="727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370" name="Google Shape;370;p28"/>
          <p:cNvSpPr txBox="1"/>
          <p:nvPr>
            <p:ph idx="4294967295" type="title"/>
          </p:nvPr>
        </p:nvSpPr>
        <p:spPr>
          <a:xfrm>
            <a:off x="457200" y="586975"/>
            <a:ext cx="5138700" cy="857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Artificial Intelligence</a:t>
            </a:r>
            <a:endParaRPr/>
          </a:p>
        </p:txBody>
      </p:sp>
      <p:pic>
        <p:nvPicPr>
          <p:cNvPr id="371" name="Google Shape;371;p2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57200" y="1960525"/>
            <a:ext cx="2752875" cy="1550080"/>
          </a:xfrm>
          <a:prstGeom prst="rect">
            <a:avLst/>
          </a:prstGeom>
          <a:noFill/>
          <a:ln>
            <a:noFill/>
          </a:ln>
        </p:spPr>
      </p:pic>
      <p:sp>
        <p:nvSpPr>
          <p:cNvPr id="372" name="Google Shape;372;p28"/>
          <p:cNvSpPr txBox="1"/>
          <p:nvPr>
            <p:ph idx="4294967295" type="title"/>
          </p:nvPr>
        </p:nvSpPr>
        <p:spPr>
          <a:xfrm>
            <a:off x="3210075" y="2683213"/>
            <a:ext cx="438000" cy="409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600"/>
              <a:t>+</a:t>
            </a:r>
            <a:endParaRPr b="1" sz="3600"/>
          </a:p>
        </p:txBody>
      </p:sp>
      <p:pic>
        <p:nvPicPr>
          <p:cNvPr id="373" name="Google Shape;373;p2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964050" y="2063600"/>
            <a:ext cx="1350899" cy="1238701"/>
          </a:xfrm>
          <a:prstGeom prst="rect">
            <a:avLst/>
          </a:prstGeom>
          <a:noFill/>
          <a:ln>
            <a:noFill/>
          </a:ln>
        </p:spPr>
      </p:pic>
      <p:pic>
        <p:nvPicPr>
          <p:cNvPr id="374" name="Google Shape;374;p28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905500" y="2055775"/>
            <a:ext cx="2752875" cy="982464"/>
          </a:xfrm>
          <a:prstGeom prst="rect">
            <a:avLst/>
          </a:prstGeom>
          <a:noFill/>
          <a:ln>
            <a:noFill/>
          </a:ln>
        </p:spPr>
      </p:pic>
      <p:sp>
        <p:nvSpPr>
          <p:cNvPr id="375" name="Google Shape;375;p28"/>
          <p:cNvSpPr txBox="1"/>
          <p:nvPr>
            <p:ph idx="4294967295" type="title"/>
          </p:nvPr>
        </p:nvSpPr>
        <p:spPr>
          <a:xfrm>
            <a:off x="5317875" y="2649688"/>
            <a:ext cx="438000" cy="409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600"/>
              <a:t>+</a:t>
            </a:r>
            <a:endParaRPr b="1" sz="3600"/>
          </a:p>
        </p:txBody>
      </p:sp>
      <p:sp>
        <p:nvSpPr>
          <p:cNvPr id="376" name="Google Shape;376;p28"/>
          <p:cNvSpPr txBox="1"/>
          <p:nvPr>
            <p:ph idx="4294967295" type="ctrTitle"/>
          </p:nvPr>
        </p:nvSpPr>
        <p:spPr>
          <a:xfrm>
            <a:off x="2957625" y="3921525"/>
            <a:ext cx="4200300" cy="523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AutoNum type="arabicPeriod"/>
            </a:pPr>
            <a:r>
              <a:rPr lang="en" sz="1800">
                <a:solidFill>
                  <a:srgbClr val="000000"/>
                </a:solidFill>
              </a:rPr>
              <a:t>Text-based Clustering</a:t>
            </a:r>
            <a:endParaRPr sz="1800">
              <a:solidFill>
                <a:srgbClr val="000000"/>
              </a:solidFill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AutoNum type="arabicPeriod"/>
            </a:pPr>
            <a:r>
              <a:rPr lang="en" sz="1800">
                <a:solidFill>
                  <a:srgbClr val="000000"/>
                </a:solidFill>
              </a:rPr>
              <a:t>Sentiment Analysis</a:t>
            </a:r>
            <a:endParaRPr sz="1800">
              <a:solidFill>
                <a:srgbClr val="000000"/>
              </a:solidFill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80" name="Shape 3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1" name="Google Shape;381;p29"/>
          <p:cNvSpPr/>
          <p:nvPr/>
        </p:nvSpPr>
        <p:spPr>
          <a:xfrm>
            <a:off x="514725" y="866384"/>
            <a:ext cx="8171736" cy="3892835"/>
          </a:xfrm>
          <a:custGeom>
            <a:rect b="b" l="l" r="r" t="t"/>
            <a:pathLst>
              <a:path extrusionOk="0" h="136125" w="285750">
                <a:moveTo>
                  <a:pt x="74830" y="1313"/>
                </a:moveTo>
                <a:lnTo>
                  <a:pt x="74352" y="1330"/>
                </a:lnTo>
                <a:lnTo>
                  <a:pt x="74864" y="1330"/>
                </a:lnTo>
                <a:lnTo>
                  <a:pt x="74830" y="1313"/>
                </a:lnTo>
                <a:close/>
                <a:moveTo>
                  <a:pt x="77830" y="1739"/>
                </a:moveTo>
                <a:lnTo>
                  <a:pt x="77830" y="1739"/>
                </a:lnTo>
                <a:lnTo>
                  <a:pt x="77830" y="1739"/>
                </a:lnTo>
                <a:close/>
                <a:moveTo>
                  <a:pt x="176011" y="1432"/>
                </a:moveTo>
                <a:lnTo>
                  <a:pt x="176114" y="1636"/>
                </a:lnTo>
                <a:lnTo>
                  <a:pt x="175500" y="1841"/>
                </a:lnTo>
                <a:lnTo>
                  <a:pt x="175807" y="1943"/>
                </a:lnTo>
                <a:lnTo>
                  <a:pt x="178875" y="1943"/>
                </a:lnTo>
                <a:lnTo>
                  <a:pt x="178773" y="1636"/>
                </a:lnTo>
                <a:lnTo>
                  <a:pt x="176011" y="1432"/>
                </a:lnTo>
                <a:close/>
                <a:moveTo>
                  <a:pt x="135102" y="1841"/>
                </a:moveTo>
                <a:lnTo>
                  <a:pt x="134898" y="1943"/>
                </a:lnTo>
                <a:lnTo>
                  <a:pt x="135102" y="2045"/>
                </a:lnTo>
                <a:lnTo>
                  <a:pt x="134489" y="2045"/>
                </a:lnTo>
                <a:lnTo>
                  <a:pt x="134795" y="2148"/>
                </a:lnTo>
                <a:lnTo>
                  <a:pt x="134489" y="2148"/>
                </a:lnTo>
                <a:lnTo>
                  <a:pt x="135920" y="2352"/>
                </a:lnTo>
                <a:lnTo>
                  <a:pt x="135307" y="2455"/>
                </a:lnTo>
                <a:lnTo>
                  <a:pt x="137148" y="2557"/>
                </a:lnTo>
                <a:lnTo>
                  <a:pt x="137148" y="2659"/>
                </a:lnTo>
                <a:lnTo>
                  <a:pt x="139500" y="2148"/>
                </a:lnTo>
                <a:lnTo>
                  <a:pt x="137148" y="2045"/>
                </a:lnTo>
                <a:lnTo>
                  <a:pt x="137250" y="1841"/>
                </a:lnTo>
                <a:lnTo>
                  <a:pt x="136739" y="1841"/>
                </a:lnTo>
                <a:lnTo>
                  <a:pt x="136739" y="2045"/>
                </a:lnTo>
                <a:lnTo>
                  <a:pt x="135102" y="1841"/>
                </a:lnTo>
                <a:close/>
                <a:moveTo>
                  <a:pt x="178466" y="2045"/>
                </a:moveTo>
                <a:lnTo>
                  <a:pt x="177443" y="2148"/>
                </a:lnTo>
                <a:lnTo>
                  <a:pt x="177136" y="2455"/>
                </a:lnTo>
                <a:lnTo>
                  <a:pt x="181534" y="2864"/>
                </a:lnTo>
                <a:lnTo>
                  <a:pt x="181534" y="2864"/>
                </a:lnTo>
                <a:lnTo>
                  <a:pt x="180716" y="2659"/>
                </a:lnTo>
                <a:lnTo>
                  <a:pt x="181023" y="2659"/>
                </a:lnTo>
                <a:lnTo>
                  <a:pt x="180818" y="2250"/>
                </a:lnTo>
                <a:lnTo>
                  <a:pt x="178466" y="2045"/>
                </a:lnTo>
                <a:close/>
                <a:moveTo>
                  <a:pt x="75068" y="3170"/>
                </a:moveTo>
                <a:lnTo>
                  <a:pt x="74870" y="3225"/>
                </a:lnTo>
                <a:lnTo>
                  <a:pt x="75022" y="3201"/>
                </a:lnTo>
                <a:lnTo>
                  <a:pt x="75022" y="3201"/>
                </a:lnTo>
                <a:lnTo>
                  <a:pt x="75068" y="3170"/>
                </a:lnTo>
                <a:close/>
                <a:moveTo>
                  <a:pt x="72920" y="1227"/>
                </a:moveTo>
                <a:lnTo>
                  <a:pt x="72102" y="1330"/>
                </a:lnTo>
                <a:lnTo>
                  <a:pt x="72511" y="1330"/>
                </a:lnTo>
                <a:lnTo>
                  <a:pt x="70977" y="1534"/>
                </a:lnTo>
                <a:lnTo>
                  <a:pt x="71591" y="1739"/>
                </a:lnTo>
                <a:lnTo>
                  <a:pt x="70364" y="1739"/>
                </a:lnTo>
                <a:lnTo>
                  <a:pt x="70568" y="1841"/>
                </a:lnTo>
                <a:lnTo>
                  <a:pt x="70057" y="1943"/>
                </a:lnTo>
                <a:lnTo>
                  <a:pt x="71080" y="2045"/>
                </a:lnTo>
                <a:lnTo>
                  <a:pt x="69648" y="2045"/>
                </a:lnTo>
                <a:lnTo>
                  <a:pt x="69750" y="2352"/>
                </a:lnTo>
                <a:lnTo>
                  <a:pt x="70670" y="2352"/>
                </a:lnTo>
                <a:lnTo>
                  <a:pt x="69545" y="2557"/>
                </a:lnTo>
                <a:lnTo>
                  <a:pt x="70568" y="2557"/>
                </a:lnTo>
                <a:lnTo>
                  <a:pt x="70466" y="2659"/>
                </a:lnTo>
                <a:lnTo>
                  <a:pt x="72102" y="2557"/>
                </a:lnTo>
                <a:lnTo>
                  <a:pt x="70773" y="2761"/>
                </a:lnTo>
                <a:lnTo>
                  <a:pt x="70466" y="2966"/>
                </a:lnTo>
                <a:lnTo>
                  <a:pt x="70159" y="3068"/>
                </a:lnTo>
                <a:lnTo>
                  <a:pt x="70977" y="3170"/>
                </a:lnTo>
                <a:lnTo>
                  <a:pt x="70364" y="3273"/>
                </a:lnTo>
                <a:lnTo>
                  <a:pt x="72102" y="3477"/>
                </a:lnTo>
                <a:lnTo>
                  <a:pt x="72102" y="3170"/>
                </a:lnTo>
                <a:lnTo>
                  <a:pt x="72307" y="3273"/>
                </a:lnTo>
                <a:lnTo>
                  <a:pt x="73330" y="3170"/>
                </a:lnTo>
                <a:lnTo>
                  <a:pt x="73227" y="3068"/>
                </a:lnTo>
                <a:lnTo>
                  <a:pt x="73739" y="2864"/>
                </a:lnTo>
                <a:lnTo>
                  <a:pt x="73432" y="3068"/>
                </a:lnTo>
                <a:lnTo>
                  <a:pt x="75580" y="2557"/>
                </a:lnTo>
                <a:lnTo>
                  <a:pt x="74557" y="2455"/>
                </a:lnTo>
                <a:lnTo>
                  <a:pt x="74659" y="2045"/>
                </a:lnTo>
                <a:lnTo>
                  <a:pt x="74966" y="1841"/>
                </a:lnTo>
                <a:lnTo>
                  <a:pt x="74352" y="1943"/>
                </a:lnTo>
                <a:lnTo>
                  <a:pt x="74455" y="2045"/>
                </a:lnTo>
                <a:lnTo>
                  <a:pt x="73534" y="1739"/>
                </a:lnTo>
                <a:lnTo>
                  <a:pt x="73534" y="1636"/>
                </a:lnTo>
                <a:lnTo>
                  <a:pt x="72920" y="1227"/>
                </a:lnTo>
                <a:close/>
                <a:moveTo>
                  <a:pt x="74870" y="3225"/>
                </a:moveTo>
                <a:lnTo>
                  <a:pt x="73227" y="3477"/>
                </a:lnTo>
                <a:lnTo>
                  <a:pt x="74301" y="3380"/>
                </a:lnTo>
                <a:lnTo>
                  <a:pt x="74301" y="3380"/>
                </a:lnTo>
                <a:lnTo>
                  <a:pt x="74870" y="3225"/>
                </a:lnTo>
                <a:close/>
                <a:moveTo>
                  <a:pt x="74352" y="3375"/>
                </a:moveTo>
                <a:lnTo>
                  <a:pt x="74301" y="3380"/>
                </a:lnTo>
                <a:lnTo>
                  <a:pt x="74301" y="3380"/>
                </a:lnTo>
                <a:lnTo>
                  <a:pt x="73943" y="3477"/>
                </a:lnTo>
                <a:lnTo>
                  <a:pt x="74352" y="3375"/>
                </a:lnTo>
                <a:close/>
                <a:moveTo>
                  <a:pt x="182148" y="2557"/>
                </a:moveTo>
                <a:lnTo>
                  <a:pt x="182250" y="2966"/>
                </a:lnTo>
                <a:lnTo>
                  <a:pt x="182148" y="3170"/>
                </a:lnTo>
                <a:lnTo>
                  <a:pt x="182045" y="3580"/>
                </a:lnTo>
                <a:lnTo>
                  <a:pt x="185114" y="3170"/>
                </a:lnTo>
                <a:lnTo>
                  <a:pt x="183682" y="2761"/>
                </a:lnTo>
                <a:lnTo>
                  <a:pt x="183170" y="2864"/>
                </a:lnTo>
                <a:lnTo>
                  <a:pt x="182966" y="2761"/>
                </a:lnTo>
                <a:lnTo>
                  <a:pt x="183068" y="2659"/>
                </a:lnTo>
                <a:lnTo>
                  <a:pt x="182455" y="2557"/>
                </a:lnTo>
                <a:lnTo>
                  <a:pt x="182455" y="2557"/>
                </a:lnTo>
                <a:lnTo>
                  <a:pt x="182557" y="2659"/>
                </a:lnTo>
                <a:lnTo>
                  <a:pt x="182148" y="2557"/>
                </a:lnTo>
                <a:close/>
                <a:moveTo>
                  <a:pt x="64739" y="2557"/>
                </a:moveTo>
                <a:lnTo>
                  <a:pt x="63614" y="2864"/>
                </a:lnTo>
                <a:lnTo>
                  <a:pt x="64023" y="2864"/>
                </a:lnTo>
                <a:lnTo>
                  <a:pt x="63716" y="2966"/>
                </a:lnTo>
                <a:lnTo>
                  <a:pt x="63716" y="2966"/>
                </a:lnTo>
                <a:lnTo>
                  <a:pt x="64432" y="2864"/>
                </a:lnTo>
                <a:lnTo>
                  <a:pt x="64125" y="2966"/>
                </a:lnTo>
                <a:lnTo>
                  <a:pt x="64534" y="3068"/>
                </a:lnTo>
                <a:lnTo>
                  <a:pt x="64125" y="3068"/>
                </a:lnTo>
                <a:lnTo>
                  <a:pt x="64330" y="3170"/>
                </a:lnTo>
                <a:lnTo>
                  <a:pt x="63511" y="3375"/>
                </a:lnTo>
                <a:lnTo>
                  <a:pt x="65352" y="3477"/>
                </a:lnTo>
                <a:lnTo>
                  <a:pt x="65352" y="3580"/>
                </a:lnTo>
                <a:lnTo>
                  <a:pt x="66068" y="3682"/>
                </a:lnTo>
                <a:lnTo>
                  <a:pt x="66273" y="3375"/>
                </a:lnTo>
                <a:lnTo>
                  <a:pt x="66580" y="3170"/>
                </a:lnTo>
                <a:lnTo>
                  <a:pt x="65966" y="2966"/>
                </a:lnTo>
                <a:lnTo>
                  <a:pt x="66068" y="2864"/>
                </a:lnTo>
                <a:lnTo>
                  <a:pt x="65148" y="2966"/>
                </a:lnTo>
                <a:lnTo>
                  <a:pt x="65148" y="2864"/>
                </a:lnTo>
                <a:lnTo>
                  <a:pt x="64739" y="2557"/>
                </a:lnTo>
                <a:close/>
                <a:moveTo>
                  <a:pt x="67705" y="2966"/>
                </a:moveTo>
                <a:lnTo>
                  <a:pt x="67295" y="3273"/>
                </a:lnTo>
                <a:lnTo>
                  <a:pt x="67705" y="3477"/>
                </a:lnTo>
                <a:lnTo>
                  <a:pt x="67398" y="3682"/>
                </a:lnTo>
                <a:lnTo>
                  <a:pt x="69136" y="3273"/>
                </a:lnTo>
                <a:lnTo>
                  <a:pt x="67705" y="2966"/>
                </a:lnTo>
                <a:close/>
                <a:moveTo>
                  <a:pt x="136943" y="3170"/>
                </a:moveTo>
                <a:lnTo>
                  <a:pt x="135818" y="3273"/>
                </a:lnTo>
                <a:lnTo>
                  <a:pt x="136841" y="3682"/>
                </a:lnTo>
                <a:lnTo>
                  <a:pt x="136432" y="3886"/>
                </a:lnTo>
                <a:lnTo>
                  <a:pt x="137557" y="3886"/>
                </a:lnTo>
                <a:lnTo>
                  <a:pt x="137352" y="3989"/>
                </a:lnTo>
                <a:lnTo>
                  <a:pt x="137761" y="4091"/>
                </a:lnTo>
                <a:lnTo>
                  <a:pt x="138784" y="3784"/>
                </a:lnTo>
                <a:lnTo>
                  <a:pt x="137659" y="3477"/>
                </a:lnTo>
                <a:lnTo>
                  <a:pt x="137761" y="3477"/>
                </a:lnTo>
                <a:lnTo>
                  <a:pt x="137148" y="3375"/>
                </a:lnTo>
                <a:lnTo>
                  <a:pt x="136943" y="3170"/>
                </a:lnTo>
                <a:close/>
                <a:moveTo>
                  <a:pt x="131114" y="2250"/>
                </a:moveTo>
                <a:lnTo>
                  <a:pt x="131114" y="2352"/>
                </a:lnTo>
                <a:lnTo>
                  <a:pt x="130295" y="2352"/>
                </a:lnTo>
                <a:lnTo>
                  <a:pt x="131318" y="2864"/>
                </a:lnTo>
                <a:lnTo>
                  <a:pt x="130705" y="2864"/>
                </a:lnTo>
                <a:lnTo>
                  <a:pt x="131625" y="3375"/>
                </a:lnTo>
                <a:lnTo>
                  <a:pt x="132648" y="3273"/>
                </a:lnTo>
                <a:lnTo>
                  <a:pt x="132545" y="3170"/>
                </a:lnTo>
                <a:lnTo>
                  <a:pt x="132545" y="3068"/>
                </a:lnTo>
                <a:lnTo>
                  <a:pt x="132955" y="3068"/>
                </a:lnTo>
                <a:lnTo>
                  <a:pt x="133261" y="3273"/>
                </a:lnTo>
                <a:lnTo>
                  <a:pt x="133875" y="3068"/>
                </a:lnTo>
                <a:lnTo>
                  <a:pt x="133670" y="3170"/>
                </a:lnTo>
                <a:lnTo>
                  <a:pt x="134080" y="3273"/>
                </a:lnTo>
                <a:lnTo>
                  <a:pt x="132443" y="3580"/>
                </a:lnTo>
                <a:lnTo>
                  <a:pt x="132750" y="3784"/>
                </a:lnTo>
                <a:lnTo>
                  <a:pt x="134080" y="3784"/>
                </a:lnTo>
                <a:lnTo>
                  <a:pt x="132545" y="4091"/>
                </a:lnTo>
                <a:lnTo>
                  <a:pt x="134284" y="4602"/>
                </a:lnTo>
                <a:lnTo>
                  <a:pt x="134386" y="4398"/>
                </a:lnTo>
                <a:lnTo>
                  <a:pt x="134284" y="4295"/>
                </a:lnTo>
                <a:lnTo>
                  <a:pt x="134898" y="3886"/>
                </a:lnTo>
                <a:lnTo>
                  <a:pt x="134898" y="3580"/>
                </a:lnTo>
                <a:lnTo>
                  <a:pt x="135205" y="3477"/>
                </a:lnTo>
                <a:lnTo>
                  <a:pt x="135511" y="3170"/>
                </a:lnTo>
                <a:lnTo>
                  <a:pt x="136432" y="3068"/>
                </a:lnTo>
                <a:lnTo>
                  <a:pt x="135920" y="2864"/>
                </a:lnTo>
                <a:lnTo>
                  <a:pt x="136023" y="2761"/>
                </a:lnTo>
                <a:lnTo>
                  <a:pt x="134795" y="2659"/>
                </a:lnTo>
                <a:lnTo>
                  <a:pt x="134795" y="2455"/>
                </a:lnTo>
                <a:lnTo>
                  <a:pt x="134182" y="2557"/>
                </a:lnTo>
                <a:lnTo>
                  <a:pt x="134386" y="2352"/>
                </a:lnTo>
                <a:lnTo>
                  <a:pt x="133261" y="2250"/>
                </a:lnTo>
                <a:lnTo>
                  <a:pt x="133261" y="2250"/>
                </a:lnTo>
                <a:lnTo>
                  <a:pt x="133568" y="2864"/>
                </a:lnTo>
                <a:lnTo>
                  <a:pt x="133568" y="2864"/>
                </a:lnTo>
                <a:lnTo>
                  <a:pt x="132750" y="2455"/>
                </a:lnTo>
                <a:lnTo>
                  <a:pt x="131318" y="2455"/>
                </a:lnTo>
                <a:lnTo>
                  <a:pt x="131932" y="2250"/>
                </a:lnTo>
                <a:close/>
                <a:moveTo>
                  <a:pt x="66682" y="4398"/>
                </a:moveTo>
                <a:lnTo>
                  <a:pt x="66784" y="4500"/>
                </a:lnTo>
                <a:lnTo>
                  <a:pt x="66477" y="4500"/>
                </a:lnTo>
                <a:lnTo>
                  <a:pt x="67091" y="4705"/>
                </a:lnTo>
                <a:lnTo>
                  <a:pt x="66784" y="4705"/>
                </a:lnTo>
                <a:lnTo>
                  <a:pt x="68232" y="4795"/>
                </a:lnTo>
                <a:lnTo>
                  <a:pt x="68232" y="4795"/>
                </a:lnTo>
                <a:lnTo>
                  <a:pt x="68625" y="4500"/>
                </a:lnTo>
                <a:lnTo>
                  <a:pt x="66682" y="4398"/>
                </a:lnTo>
                <a:close/>
                <a:moveTo>
                  <a:pt x="68232" y="4795"/>
                </a:moveTo>
                <a:lnTo>
                  <a:pt x="68216" y="4807"/>
                </a:lnTo>
                <a:lnTo>
                  <a:pt x="68324" y="4801"/>
                </a:lnTo>
                <a:lnTo>
                  <a:pt x="68324" y="4801"/>
                </a:lnTo>
                <a:lnTo>
                  <a:pt x="68232" y="4795"/>
                </a:lnTo>
                <a:close/>
                <a:moveTo>
                  <a:pt x="71489" y="4500"/>
                </a:moveTo>
                <a:lnTo>
                  <a:pt x="70568" y="4705"/>
                </a:lnTo>
                <a:lnTo>
                  <a:pt x="71080" y="4807"/>
                </a:lnTo>
                <a:lnTo>
                  <a:pt x="71489" y="4500"/>
                </a:lnTo>
                <a:close/>
                <a:moveTo>
                  <a:pt x="81102" y="205"/>
                </a:moveTo>
                <a:lnTo>
                  <a:pt x="81614" y="409"/>
                </a:lnTo>
                <a:lnTo>
                  <a:pt x="80386" y="307"/>
                </a:lnTo>
                <a:lnTo>
                  <a:pt x="80489" y="409"/>
                </a:lnTo>
                <a:lnTo>
                  <a:pt x="79773" y="409"/>
                </a:lnTo>
                <a:lnTo>
                  <a:pt x="79977" y="511"/>
                </a:lnTo>
                <a:lnTo>
                  <a:pt x="79466" y="511"/>
                </a:lnTo>
                <a:lnTo>
                  <a:pt x="80693" y="920"/>
                </a:lnTo>
                <a:lnTo>
                  <a:pt x="80693" y="920"/>
                </a:lnTo>
                <a:lnTo>
                  <a:pt x="79159" y="716"/>
                </a:lnTo>
                <a:lnTo>
                  <a:pt x="77011" y="716"/>
                </a:lnTo>
                <a:lnTo>
                  <a:pt x="77727" y="818"/>
                </a:lnTo>
                <a:lnTo>
                  <a:pt x="73841" y="1023"/>
                </a:lnTo>
                <a:lnTo>
                  <a:pt x="73943" y="1125"/>
                </a:lnTo>
                <a:lnTo>
                  <a:pt x="74864" y="1023"/>
                </a:lnTo>
                <a:lnTo>
                  <a:pt x="74864" y="1023"/>
                </a:lnTo>
                <a:lnTo>
                  <a:pt x="74250" y="1125"/>
                </a:lnTo>
                <a:lnTo>
                  <a:pt x="75989" y="1125"/>
                </a:lnTo>
                <a:lnTo>
                  <a:pt x="74659" y="1227"/>
                </a:lnTo>
                <a:lnTo>
                  <a:pt x="74830" y="1313"/>
                </a:lnTo>
                <a:lnTo>
                  <a:pt x="74830" y="1313"/>
                </a:lnTo>
                <a:lnTo>
                  <a:pt x="77216" y="1227"/>
                </a:lnTo>
                <a:lnTo>
                  <a:pt x="74557" y="1534"/>
                </a:lnTo>
                <a:lnTo>
                  <a:pt x="74557" y="1534"/>
                </a:lnTo>
                <a:lnTo>
                  <a:pt x="78034" y="1330"/>
                </a:lnTo>
                <a:lnTo>
                  <a:pt x="75784" y="1739"/>
                </a:lnTo>
                <a:lnTo>
                  <a:pt x="75784" y="1739"/>
                </a:lnTo>
                <a:lnTo>
                  <a:pt x="78341" y="1636"/>
                </a:lnTo>
                <a:lnTo>
                  <a:pt x="78341" y="1636"/>
                </a:lnTo>
                <a:lnTo>
                  <a:pt x="77830" y="1739"/>
                </a:lnTo>
                <a:lnTo>
                  <a:pt x="81818" y="1125"/>
                </a:lnTo>
                <a:lnTo>
                  <a:pt x="81818" y="1125"/>
                </a:lnTo>
                <a:lnTo>
                  <a:pt x="80386" y="1534"/>
                </a:lnTo>
                <a:lnTo>
                  <a:pt x="81409" y="1534"/>
                </a:lnTo>
                <a:lnTo>
                  <a:pt x="77523" y="1943"/>
                </a:lnTo>
                <a:lnTo>
                  <a:pt x="78648" y="2352"/>
                </a:lnTo>
                <a:lnTo>
                  <a:pt x="78648" y="2352"/>
                </a:lnTo>
                <a:lnTo>
                  <a:pt x="75375" y="2045"/>
                </a:lnTo>
                <a:lnTo>
                  <a:pt x="75375" y="2352"/>
                </a:lnTo>
                <a:lnTo>
                  <a:pt x="76193" y="2761"/>
                </a:lnTo>
                <a:lnTo>
                  <a:pt x="75682" y="2761"/>
                </a:lnTo>
                <a:lnTo>
                  <a:pt x="77216" y="2864"/>
                </a:lnTo>
                <a:lnTo>
                  <a:pt x="75022" y="3201"/>
                </a:lnTo>
                <a:lnTo>
                  <a:pt x="75022" y="3201"/>
                </a:lnTo>
                <a:lnTo>
                  <a:pt x="74761" y="3375"/>
                </a:lnTo>
                <a:lnTo>
                  <a:pt x="75170" y="3477"/>
                </a:lnTo>
                <a:lnTo>
                  <a:pt x="74148" y="3682"/>
                </a:lnTo>
                <a:lnTo>
                  <a:pt x="74045" y="3886"/>
                </a:lnTo>
                <a:lnTo>
                  <a:pt x="75989" y="3580"/>
                </a:lnTo>
                <a:lnTo>
                  <a:pt x="73739" y="3989"/>
                </a:lnTo>
                <a:lnTo>
                  <a:pt x="73432" y="3682"/>
                </a:lnTo>
                <a:lnTo>
                  <a:pt x="72716" y="3682"/>
                </a:lnTo>
                <a:lnTo>
                  <a:pt x="72818" y="4193"/>
                </a:lnTo>
                <a:lnTo>
                  <a:pt x="71489" y="4500"/>
                </a:lnTo>
                <a:lnTo>
                  <a:pt x="71489" y="4500"/>
                </a:lnTo>
                <a:lnTo>
                  <a:pt x="71489" y="4500"/>
                </a:lnTo>
                <a:lnTo>
                  <a:pt x="71284" y="4807"/>
                </a:lnTo>
                <a:lnTo>
                  <a:pt x="71898" y="4705"/>
                </a:lnTo>
                <a:lnTo>
                  <a:pt x="71898" y="4807"/>
                </a:lnTo>
                <a:lnTo>
                  <a:pt x="75784" y="4807"/>
                </a:lnTo>
                <a:lnTo>
                  <a:pt x="75477" y="5011"/>
                </a:lnTo>
                <a:lnTo>
                  <a:pt x="75477" y="5011"/>
                </a:lnTo>
                <a:lnTo>
                  <a:pt x="77318" y="4705"/>
                </a:lnTo>
                <a:lnTo>
                  <a:pt x="77727" y="4398"/>
                </a:lnTo>
                <a:lnTo>
                  <a:pt x="77114" y="4398"/>
                </a:lnTo>
                <a:lnTo>
                  <a:pt x="77216" y="4193"/>
                </a:lnTo>
                <a:lnTo>
                  <a:pt x="75682" y="4091"/>
                </a:lnTo>
                <a:lnTo>
                  <a:pt x="76193" y="4091"/>
                </a:lnTo>
                <a:lnTo>
                  <a:pt x="76091" y="3989"/>
                </a:lnTo>
                <a:lnTo>
                  <a:pt x="78341" y="3886"/>
                </a:lnTo>
                <a:lnTo>
                  <a:pt x="78545" y="3580"/>
                </a:lnTo>
                <a:lnTo>
                  <a:pt x="80489" y="3375"/>
                </a:lnTo>
                <a:lnTo>
                  <a:pt x="79977" y="3170"/>
                </a:lnTo>
                <a:lnTo>
                  <a:pt x="81205" y="3068"/>
                </a:lnTo>
                <a:lnTo>
                  <a:pt x="79159" y="2761"/>
                </a:lnTo>
                <a:lnTo>
                  <a:pt x="81614" y="2659"/>
                </a:lnTo>
                <a:lnTo>
                  <a:pt x="80386" y="2455"/>
                </a:lnTo>
                <a:lnTo>
                  <a:pt x="82534" y="2352"/>
                </a:lnTo>
                <a:lnTo>
                  <a:pt x="81920" y="2250"/>
                </a:lnTo>
                <a:lnTo>
                  <a:pt x="83966" y="2250"/>
                </a:lnTo>
                <a:lnTo>
                  <a:pt x="83864" y="2148"/>
                </a:lnTo>
                <a:lnTo>
                  <a:pt x="84375" y="2045"/>
                </a:lnTo>
                <a:lnTo>
                  <a:pt x="83557" y="2045"/>
                </a:lnTo>
                <a:lnTo>
                  <a:pt x="84682" y="1943"/>
                </a:lnTo>
                <a:lnTo>
                  <a:pt x="84580" y="1739"/>
                </a:lnTo>
                <a:lnTo>
                  <a:pt x="88466" y="1125"/>
                </a:lnTo>
                <a:lnTo>
                  <a:pt x="86216" y="1330"/>
                </a:lnTo>
                <a:lnTo>
                  <a:pt x="90920" y="614"/>
                </a:lnTo>
                <a:lnTo>
                  <a:pt x="89898" y="511"/>
                </a:lnTo>
                <a:lnTo>
                  <a:pt x="90000" y="409"/>
                </a:lnTo>
                <a:lnTo>
                  <a:pt x="89795" y="409"/>
                </a:lnTo>
                <a:lnTo>
                  <a:pt x="89898" y="307"/>
                </a:lnTo>
                <a:lnTo>
                  <a:pt x="89898" y="307"/>
                </a:lnTo>
                <a:lnTo>
                  <a:pt x="87136" y="409"/>
                </a:lnTo>
                <a:lnTo>
                  <a:pt x="88466" y="205"/>
                </a:lnTo>
                <a:lnTo>
                  <a:pt x="84682" y="205"/>
                </a:lnTo>
                <a:lnTo>
                  <a:pt x="84989" y="409"/>
                </a:lnTo>
                <a:lnTo>
                  <a:pt x="82739" y="205"/>
                </a:lnTo>
                <a:lnTo>
                  <a:pt x="83352" y="409"/>
                </a:lnTo>
                <a:lnTo>
                  <a:pt x="83352" y="409"/>
                </a:lnTo>
                <a:lnTo>
                  <a:pt x="81102" y="205"/>
                </a:lnTo>
                <a:close/>
                <a:moveTo>
                  <a:pt x="62898" y="4909"/>
                </a:moveTo>
                <a:lnTo>
                  <a:pt x="63205" y="5011"/>
                </a:lnTo>
                <a:lnTo>
                  <a:pt x="63205" y="4909"/>
                </a:lnTo>
                <a:close/>
                <a:moveTo>
                  <a:pt x="55227" y="3989"/>
                </a:moveTo>
                <a:lnTo>
                  <a:pt x="55330" y="4091"/>
                </a:lnTo>
                <a:lnTo>
                  <a:pt x="50318" y="5011"/>
                </a:lnTo>
                <a:lnTo>
                  <a:pt x="50523" y="5011"/>
                </a:lnTo>
                <a:lnTo>
                  <a:pt x="50318" y="5216"/>
                </a:lnTo>
                <a:lnTo>
                  <a:pt x="50318" y="5216"/>
                </a:lnTo>
                <a:lnTo>
                  <a:pt x="51545" y="5011"/>
                </a:lnTo>
                <a:lnTo>
                  <a:pt x="51443" y="5318"/>
                </a:lnTo>
                <a:lnTo>
                  <a:pt x="54102" y="4500"/>
                </a:lnTo>
                <a:lnTo>
                  <a:pt x="53591" y="4909"/>
                </a:lnTo>
                <a:lnTo>
                  <a:pt x="53591" y="4909"/>
                </a:lnTo>
                <a:lnTo>
                  <a:pt x="56045" y="4091"/>
                </a:lnTo>
                <a:lnTo>
                  <a:pt x="55227" y="3989"/>
                </a:lnTo>
                <a:close/>
                <a:moveTo>
                  <a:pt x="65761" y="4705"/>
                </a:moveTo>
                <a:lnTo>
                  <a:pt x="63818" y="4807"/>
                </a:lnTo>
                <a:lnTo>
                  <a:pt x="64227" y="4909"/>
                </a:lnTo>
                <a:lnTo>
                  <a:pt x="63920" y="4909"/>
                </a:lnTo>
                <a:lnTo>
                  <a:pt x="64330" y="5011"/>
                </a:lnTo>
                <a:lnTo>
                  <a:pt x="64023" y="5216"/>
                </a:lnTo>
                <a:lnTo>
                  <a:pt x="63205" y="5011"/>
                </a:lnTo>
                <a:lnTo>
                  <a:pt x="62898" y="5114"/>
                </a:lnTo>
                <a:lnTo>
                  <a:pt x="63000" y="5114"/>
                </a:lnTo>
                <a:lnTo>
                  <a:pt x="63102" y="5318"/>
                </a:lnTo>
                <a:lnTo>
                  <a:pt x="63102" y="5318"/>
                </a:lnTo>
                <a:lnTo>
                  <a:pt x="62489" y="5216"/>
                </a:lnTo>
                <a:lnTo>
                  <a:pt x="61875" y="5420"/>
                </a:lnTo>
                <a:lnTo>
                  <a:pt x="64125" y="5420"/>
                </a:lnTo>
                <a:lnTo>
                  <a:pt x="62898" y="5625"/>
                </a:lnTo>
                <a:lnTo>
                  <a:pt x="63102" y="5727"/>
                </a:lnTo>
                <a:lnTo>
                  <a:pt x="63000" y="5932"/>
                </a:lnTo>
                <a:lnTo>
                  <a:pt x="63000" y="5932"/>
                </a:lnTo>
                <a:lnTo>
                  <a:pt x="65148" y="5420"/>
                </a:lnTo>
                <a:lnTo>
                  <a:pt x="64943" y="5318"/>
                </a:lnTo>
                <a:lnTo>
                  <a:pt x="65761" y="4705"/>
                </a:lnTo>
                <a:close/>
                <a:moveTo>
                  <a:pt x="209148" y="5011"/>
                </a:moveTo>
                <a:lnTo>
                  <a:pt x="209455" y="5420"/>
                </a:lnTo>
                <a:lnTo>
                  <a:pt x="207102" y="5216"/>
                </a:lnTo>
                <a:lnTo>
                  <a:pt x="207409" y="5318"/>
                </a:lnTo>
                <a:lnTo>
                  <a:pt x="207205" y="5318"/>
                </a:lnTo>
                <a:lnTo>
                  <a:pt x="207716" y="5625"/>
                </a:lnTo>
                <a:lnTo>
                  <a:pt x="207511" y="5625"/>
                </a:lnTo>
                <a:lnTo>
                  <a:pt x="211705" y="5932"/>
                </a:lnTo>
                <a:lnTo>
                  <a:pt x="210170" y="5420"/>
                </a:lnTo>
                <a:lnTo>
                  <a:pt x="210170" y="5420"/>
                </a:lnTo>
                <a:lnTo>
                  <a:pt x="212420" y="5727"/>
                </a:lnTo>
                <a:lnTo>
                  <a:pt x="212318" y="5523"/>
                </a:lnTo>
                <a:lnTo>
                  <a:pt x="209148" y="5011"/>
                </a:lnTo>
                <a:close/>
                <a:moveTo>
                  <a:pt x="65148" y="5932"/>
                </a:moveTo>
                <a:lnTo>
                  <a:pt x="65966" y="6239"/>
                </a:lnTo>
                <a:lnTo>
                  <a:pt x="66989" y="5932"/>
                </a:lnTo>
                <a:close/>
                <a:moveTo>
                  <a:pt x="59523" y="4500"/>
                </a:moveTo>
                <a:lnTo>
                  <a:pt x="58193" y="4807"/>
                </a:lnTo>
                <a:lnTo>
                  <a:pt x="58295" y="5011"/>
                </a:lnTo>
                <a:lnTo>
                  <a:pt x="57886" y="5216"/>
                </a:lnTo>
                <a:lnTo>
                  <a:pt x="58193" y="5420"/>
                </a:lnTo>
                <a:lnTo>
                  <a:pt x="56455" y="5216"/>
                </a:lnTo>
                <a:lnTo>
                  <a:pt x="56659" y="5216"/>
                </a:lnTo>
                <a:lnTo>
                  <a:pt x="55739" y="4909"/>
                </a:lnTo>
                <a:lnTo>
                  <a:pt x="55841" y="4807"/>
                </a:lnTo>
                <a:lnTo>
                  <a:pt x="54716" y="4909"/>
                </a:lnTo>
                <a:lnTo>
                  <a:pt x="55227" y="5011"/>
                </a:lnTo>
                <a:lnTo>
                  <a:pt x="53795" y="5216"/>
                </a:lnTo>
                <a:lnTo>
                  <a:pt x="54818" y="5216"/>
                </a:lnTo>
                <a:lnTo>
                  <a:pt x="53182" y="5420"/>
                </a:lnTo>
                <a:lnTo>
                  <a:pt x="54511" y="5318"/>
                </a:lnTo>
                <a:lnTo>
                  <a:pt x="52466" y="5727"/>
                </a:lnTo>
                <a:lnTo>
                  <a:pt x="53386" y="5932"/>
                </a:lnTo>
                <a:lnTo>
                  <a:pt x="53693" y="5830"/>
                </a:lnTo>
                <a:lnTo>
                  <a:pt x="53898" y="5932"/>
                </a:lnTo>
                <a:lnTo>
                  <a:pt x="54307" y="5830"/>
                </a:lnTo>
                <a:lnTo>
                  <a:pt x="54409" y="5727"/>
                </a:lnTo>
                <a:lnTo>
                  <a:pt x="55227" y="5625"/>
                </a:lnTo>
                <a:lnTo>
                  <a:pt x="54614" y="5830"/>
                </a:lnTo>
                <a:lnTo>
                  <a:pt x="56455" y="5727"/>
                </a:lnTo>
                <a:lnTo>
                  <a:pt x="56455" y="5727"/>
                </a:lnTo>
                <a:lnTo>
                  <a:pt x="54102" y="6136"/>
                </a:lnTo>
                <a:lnTo>
                  <a:pt x="54102" y="6341"/>
                </a:lnTo>
                <a:lnTo>
                  <a:pt x="57784" y="5932"/>
                </a:lnTo>
                <a:lnTo>
                  <a:pt x="57682" y="5932"/>
                </a:lnTo>
                <a:lnTo>
                  <a:pt x="59625" y="5727"/>
                </a:lnTo>
                <a:lnTo>
                  <a:pt x="60443" y="5114"/>
                </a:lnTo>
                <a:lnTo>
                  <a:pt x="58909" y="5318"/>
                </a:lnTo>
                <a:lnTo>
                  <a:pt x="59216" y="5114"/>
                </a:lnTo>
                <a:lnTo>
                  <a:pt x="58909" y="5114"/>
                </a:lnTo>
                <a:lnTo>
                  <a:pt x="59523" y="4500"/>
                </a:lnTo>
                <a:close/>
                <a:moveTo>
                  <a:pt x="70057" y="4705"/>
                </a:moveTo>
                <a:lnTo>
                  <a:pt x="68324" y="4801"/>
                </a:lnTo>
                <a:lnTo>
                  <a:pt x="68324" y="4801"/>
                </a:lnTo>
                <a:lnTo>
                  <a:pt x="68420" y="4807"/>
                </a:lnTo>
                <a:lnTo>
                  <a:pt x="68420" y="5318"/>
                </a:lnTo>
                <a:lnTo>
                  <a:pt x="67909" y="5625"/>
                </a:lnTo>
                <a:lnTo>
                  <a:pt x="67807" y="5830"/>
                </a:lnTo>
                <a:lnTo>
                  <a:pt x="68420" y="6034"/>
                </a:lnTo>
                <a:lnTo>
                  <a:pt x="68318" y="6136"/>
                </a:lnTo>
                <a:lnTo>
                  <a:pt x="69955" y="6136"/>
                </a:lnTo>
                <a:lnTo>
                  <a:pt x="69648" y="6341"/>
                </a:lnTo>
                <a:lnTo>
                  <a:pt x="75580" y="6034"/>
                </a:lnTo>
                <a:lnTo>
                  <a:pt x="75068" y="5932"/>
                </a:lnTo>
                <a:lnTo>
                  <a:pt x="75580" y="5523"/>
                </a:lnTo>
                <a:lnTo>
                  <a:pt x="74966" y="5420"/>
                </a:lnTo>
                <a:lnTo>
                  <a:pt x="75068" y="5318"/>
                </a:lnTo>
                <a:lnTo>
                  <a:pt x="71898" y="5523"/>
                </a:lnTo>
                <a:lnTo>
                  <a:pt x="72000" y="5625"/>
                </a:lnTo>
                <a:lnTo>
                  <a:pt x="70261" y="5420"/>
                </a:lnTo>
                <a:lnTo>
                  <a:pt x="70159" y="5523"/>
                </a:lnTo>
                <a:lnTo>
                  <a:pt x="69750" y="5523"/>
                </a:lnTo>
                <a:lnTo>
                  <a:pt x="70261" y="5318"/>
                </a:lnTo>
                <a:lnTo>
                  <a:pt x="69239" y="4909"/>
                </a:lnTo>
                <a:lnTo>
                  <a:pt x="70568" y="4909"/>
                </a:lnTo>
                <a:lnTo>
                  <a:pt x="69443" y="4807"/>
                </a:lnTo>
                <a:lnTo>
                  <a:pt x="70057" y="4705"/>
                </a:lnTo>
                <a:close/>
                <a:moveTo>
                  <a:pt x="165273" y="4705"/>
                </a:moveTo>
                <a:lnTo>
                  <a:pt x="160773" y="4909"/>
                </a:lnTo>
                <a:lnTo>
                  <a:pt x="160875" y="5011"/>
                </a:lnTo>
                <a:lnTo>
                  <a:pt x="160364" y="5114"/>
                </a:lnTo>
                <a:lnTo>
                  <a:pt x="159341" y="5420"/>
                </a:lnTo>
                <a:lnTo>
                  <a:pt x="158727" y="5625"/>
                </a:lnTo>
                <a:lnTo>
                  <a:pt x="158830" y="5727"/>
                </a:lnTo>
                <a:lnTo>
                  <a:pt x="158216" y="5830"/>
                </a:lnTo>
                <a:lnTo>
                  <a:pt x="158727" y="5932"/>
                </a:lnTo>
                <a:lnTo>
                  <a:pt x="158318" y="6239"/>
                </a:lnTo>
                <a:lnTo>
                  <a:pt x="158727" y="6341"/>
                </a:lnTo>
                <a:lnTo>
                  <a:pt x="158318" y="6443"/>
                </a:lnTo>
                <a:lnTo>
                  <a:pt x="158114" y="6648"/>
                </a:lnTo>
                <a:lnTo>
                  <a:pt x="157602" y="6955"/>
                </a:lnTo>
                <a:lnTo>
                  <a:pt x="158114" y="7261"/>
                </a:lnTo>
                <a:lnTo>
                  <a:pt x="160057" y="7057"/>
                </a:lnTo>
                <a:lnTo>
                  <a:pt x="159750" y="6852"/>
                </a:lnTo>
                <a:lnTo>
                  <a:pt x="160159" y="6341"/>
                </a:lnTo>
                <a:lnTo>
                  <a:pt x="160875" y="6239"/>
                </a:lnTo>
                <a:lnTo>
                  <a:pt x="160875" y="6136"/>
                </a:lnTo>
                <a:lnTo>
                  <a:pt x="161182" y="6034"/>
                </a:lnTo>
                <a:lnTo>
                  <a:pt x="160977" y="5932"/>
                </a:lnTo>
                <a:lnTo>
                  <a:pt x="165273" y="4705"/>
                </a:lnTo>
                <a:close/>
                <a:moveTo>
                  <a:pt x="212114" y="6852"/>
                </a:moveTo>
                <a:lnTo>
                  <a:pt x="211500" y="7261"/>
                </a:lnTo>
                <a:lnTo>
                  <a:pt x="214057" y="7364"/>
                </a:lnTo>
                <a:lnTo>
                  <a:pt x="212114" y="6852"/>
                </a:lnTo>
                <a:close/>
                <a:moveTo>
                  <a:pt x="177955" y="7159"/>
                </a:moveTo>
                <a:lnTo>
                  <a:pt x="178568" y="7466"/>
                </a:lnTo>
                <a:lnTo>
                  <a:pt x="177852" y="7261"/>
                </a:lnTo>
                <a:lnTo>
                  <a:pt x="177955" y="7159"/>
                </a:lnTo>
                <a:close/>
                <a:moveTo>
                  <a:pt x="58602" y="6955"/>
                </a:moveTo>
                <a:lnTo>
                  <a:pt x="57375" y="7159"/>
                </a:lnTo>
                <a:lnTo>
                  <a:pt x="57784" y="7568"/>
                </a:lnTo>
                <a:lnTo>
                  <a:pt x="58602" y="7261"/>
                </a:lnTo>
                <a:lnTo>
                  <a:pt x="58602" y="6955"/>
                </a:lnTo>
                <a:close/>
                <a:moveTo>
                  <a:pt x="108307" y="7568"/>
                </a:moveTo>
                <a:lnTo>
                  <a:pt x="108211" y="7587"/>
                </a:lnTo>
                <a:lnTo>
                  <a:pt x="108211" y="7587"/>
                </a:lnTo>
                <a:lnTo>
                  <a:pt x="108381" y="7603"/>
                </a:lnTo>
                <a:lnTo>
                  <a:pt x="108381" y="7603"/>
                </a:lnTo>
                <a:lnTo>
                  <a:pt x="108307" y="7568"/>
                </a:lnTo>
                <a:close/>
                <a:moveTo>
                  <a:pt x="73636" y="7159"/>
                </a:moveTo>
                <a:lnTo>
                  <a:pt x="74659" y="7670"/>
                </a:lnTo>
                <a:lnTo>
                  <a:pt x="76193" y="7670"/>
                </a:lnTo>
                <a:lnTo>
                  <a:pt x="76193" y="7466"/>
                </a:lnTo>
                <a:lnTo>
                  <a:pt x="75989" y="7261"/>
                </a:lnTo>
                <a:lnTo>
                  <a:pt x="73636" y="7159"/>
                </a:lnTo>
                <a:close/>
                <a:moveTo>
                  <a:pt x="108381" y="7603"/>
                </a:moveTo>
                <a:lnTo>
                  <a:pt x="109841" y="8284"/>
                </a:lnTo>
                <a:lnTo>
                  <a:pt x="110250" y="7773"/>
                </a:lnTo>
                <a:lnTo>
                  <a:pt x="108381" y="7603"/>
                </a:lnTo>
                <a:close/>
                <a:moveTo>
                  <a:pt x="68011" y="6852"/>
                </a:moveTo>
                <a:lnTo>
                  <a:pt x="64227" y="7364"/>
                </a:lnTo>
                <a:lnTo>
                  <a:pt x="63511" y="8386"/>
                </a:lnTo>
                <a:lnTo>
                  <a:pt x="63511" y="8386"/>
                </a:lnTo>
                <a:lnTo>
                  <a:pt x="64534" y="8182"/>
                </a:lnTo>
                <a:lnTo>
                  <a:pt x="64739" y="7773"/>
                </a:lnTo>
                <a:lnTo>
                  <a:pt x="65352" y="7773"/>
                </a:lnTo>
                <a:lnTo>
                  <a:pt x="68011" y="6852"/>
                </a:lnTo>
                <a:close/>
                <a:moveTo>
                  <a:pt x="216716" y="8182"/>
                </a:moveTo>
                <a:lnTo>
                  <a:pt x="217227" y="8489"/>
                </a:lnTo>
                <a:lnTo>
                  <a:pt x="217330" y="8182"/>
                </a:lnTo>
                <a:close/>
                <a:moveTo>
                  <a:pt x="62080" y="6852"/>
                </a:moveTo>
                <a:lnTo>
                  <a:pt x="60852" y="7159"/>
                </a:lnTo>
                <a:lnTo>
                  <a:pt x="61568" y="7364"/>
                </a:lnTo>
                <a:lnTo>
                  <a:pt x="61057" y="7466"/>
                </a:lnTo>
                <a:lnTo>
                  <a:pt x="61057" y="7568"/>
                </a:lnTo>
                <a:lnTo>
                  <a:pt x="60341" y="7773"/>
                </a:lnTo>
                <a:lnTo>
                  <a:pt x="60034" y="7466"/>
                </a:lnTo>
                <a:lnTo>
                  <a:pt x="59420" y="7773"/>
                </a:lnTo>
                <a:lnTo>
                  <a:pt x="59727" y="8182"/>
                </a:lnTo>
                <a:lnTo>
                  <a:pt x="60136" y="8284"/>
                </a:lnTo>
                <a:lnTo>
                  <a:pt x="60443" y="8898"/>
                </a:lnTo>
                <a:lnTo>
                  <a:pt x="61159" y="8898"/>
                </a:lnTo>
                <a:lnTo>
                  <a:pt x="61364" y="8489"/>
                </a:lnTo>
                <a:lnTo>
                  <a:pt x="62182" y="8591"/>
                </a:lnTo>
                <a:lnTo>
                  <a:pt x="63205" y="7773"/>
                </a:lnTo>
                <a:lnTo>
                  <a:pt x="62795" y="7875"/>
                </a:lnTo>
                <a:lnTo>
                  <a:pt x="62795" y="7670"/>
                </a:lnTo>
                <a:lnTo>
                  <a:pt x="62898" y="7670"/>
                </a:lnTo>
                <a:lnTo>
                  <a:pt x="62182" y="7568"/>
                </a:lnTo>
                <a:lnTo>
                  <a:pt x="63409" y="7261"/>
                </a:lnTo>
                <a:lnTo>
                  <a:pt x="63205" y="7159"/>
                </a:lnTo>
                <a:lnTo>
                  <a:pt x="63511" y="6852"/>
                </a:lnTo>
                <a:close/>
                <a:moveTo>
                  <a:pt x="47250" y="6443"/>
                </a:moveTo>
                <a:lnTo>
                  <a:pt x="47148" y="6852"/>
                </a:lnTo>
                <a:lnTo>
                  <a:pt x="43977" y="8386"/>
                </a:lnTo>
                <a:lnTo>
                  <a:pt x="44284" y="8386"/>
                </a:lnTo>
                <a:lnTo>
                  <a:pt x="44898" y="8693"/>
                </a:lnTo>
                <a:lnTo>
                  <a:pt x="44795" y="9102"/>
                </a:lnTo>
                <a:lnTo>
                  <a:pt x="44795" y="9102"/>
                </a:lnTo>
                <a:lnTo>
                  <a:pt x="51955" y="7159"/>
                </a:lnTo>
                <a:lnTo>
                  <a:pt x="51545" y="6545"/>
                </a:lnTo>
                <a:lnTo>
                  <a:pt x="50318" y="6750"/>
                </a:lnTo>
                <a:lnTo>
                  <a:pt x="50420" y="6545"/>
                </a:lnTo>
                <a:lnTo>
                  <a:pt x="50011" y="6648"/>
                </a:lnTo>
                <a:lnTo>
                  <a:pt x="50216" y="6545"/>
                </a:lnTo>
                <a:lnTo>
                  <a:pt x="47250" y="6443"/>
                </a:lnTo>
                <a:close/>
                <a:moveTo>
                  <a:pt x="158625" y="7261"/>
                </a:moveTo>
                <a:lnTo>
                  <a:pt x="157602" y="7875"/>
                </a:lnTo>
                <a:lnTo>
                  <a:pt x="157500" y="8182"/>
                </a:lnTo>
                <a:lnTo>
                  <a:pt x="156989" y="8284"/>
                </a:lnTo>
                <a:lnTo>
                  <a:pt x="159034" y="9102"/>
                </a:lnTo>
                <a:lnTo>
                  <a:pt x="158830" y="9102"/>
                </a:lnTo>
                <a:lnTo>
                  <a:pt x="158830" y="9205"/>
                </a:lnTo>
                <a:lnTo>
                  <a:pt x="158727" y="9205"/>
                </a:lnTo>
                <a:lnTo>
                  <a:pt x="158727" y="9307"/>
                </a:lnTo>
                <a:lnTo>
                  <a:pt x="158625" y="9307"/>
                </a:lnTo>
                <a:lnTo>
                  <a:pt x="160773" y="9614"/>
                </a:lnTo>
                <a:lnTo>
                  <a:pt x="160773" y="9614"/>
                </a:lnTo>
                <a:lnTo>
                  <a:pt x="160568" y="9511"/>
                </a:lnTo>
                <a:lnTo>
                  <a:pt x="161489" y="9511"/>
                </a:lnTo>
                <a:lnTo>
                  <a:pt x="159239" y="8080"/>
                </a:lnTo>
                <a:lnTo>
                  <a:pt x="159341" y="7773"/>
                </a:lnTo>
                <a:lnTo>
                  <a:pt x="159545" y="7670"/>
                </a:lnTo>
                <a:lnTo>
                  <a:pt x="159545" y="7466"/>
                </a:lnTo>
                <a:lnTo>
                  <a:pt x="158625" y="7261"/>
                </a:lnTo>
                <a:close/>
                <a:moveTo>
                  <a:pt x="18920" y="9818"/>
                </a:moveTo>
                <a:lnTo>
                  <a:pt x="18511" y="9920"/>
                </a:lnTo>
                <a:lnTo>
                  <a:pt x="18511" y="9920"/>
                </a:lnTo>
                <a:lnTo>
                  <a:pt x="18637" y="9901"/>
                </a:lnTo>
                <a:lnTo>
                  <a:pt x="18637" y="9901"/>
                </a:lnTo>
                <a:lnTo>
                  <a:pt x="18920" y="9818"/>
                </a:lnTo>
                <a:close/>
                <a:moveTo>
                  <a:pt x="137352" y="10125"/>
                </a:moveTo>
                <a:lnTo>
                  <a:pt x="137352" y="10125"/>
                </a:lnTo>
                <a:lnTo>
                  <a:pt x="137352" y="10125"/>
                </a:lnTo>
                <a:close/>
                <a:moveTo>
                  <a:pt x="88977" y="9818"/>
                </a:moveTo>
                <a:lnTo>
                  <a:pt x="88670" y="10125"/>
                </a:lnTo>
                <a:lnTo>
                  <a:pt x="88466" y="10125"/>
                </a:lnTo>
                <a:lnTo>
                  <a:pt x="88364" y="10432"/>
                </a:lnTo>
                <a:lnTo>
                  <a:pt x="88875" y="10534"/>
                </a:lnTo>
                <a:lnTo>
                  <a:pt x="88568" y="10636"/>
                </a:lnTo>
                <a:lnTo>
                  <a:pt x="89489" y="10636"/>
                </a:lnTo>
                <a:lnTo>
                  <a:pt x="90000" y="10227"/>
                </a:lnTo>
                <a:lnTo>
                  <a:pt x="88977" y="9818"/>
                </a:lnTo>
                <a:close/>
                <a:moveTo>
                  <a:pt x="52466" y="7261"/>
                </a:moveTo>
                <a:lnTo>
                  <a:pt x="48170" y="8591"/>
                </a:lnTo>
                <a:lnTo>
                  <a:pt x="48784" y="8693"/>
                </a:lnTo>
                <a:lnTo>
                  <a:pt x="48375" y="8898"/>
                </a:lnTo>
                <a:lnTo>
                  <a:pt x="50216" y="8795"/>
                </a:lnTo>
                <a:lnTo>
                  <a:pt x="50216" y="8795"/>
                </a:lnTo>
                <a:lnTo>
                  <a:pt x="49705" y="8898"/>
                </a:lnTo>
                <a:lnTo>
                  <a:pt x="49807" y="8898"/>
                </a:lnTo>
                <a:lnTo>
                  <a:pt x="47761" y="9307"/>
                </a:lnTo>
                <a:lnTo>
                  <a:pt x="51545" y="9818"/>
                </a:lnTo>
                <a:lnTo>
                  <a:pt x="48273" y="9920"/>
                </a:lnTo>
                <a:lnTo>
                  <a:pt x="47557" y="10534"/>
                </a:lnTo>
                <a:lnTo>
                  <a:pt x="49193" y="10739"/>
                </a:lnTo>
                <a:lnTo>
                  <a:pt x="48989" y="11352"/>
                </a:lnTo>
                <a:lnTo>
                  <a:pt x="54102" y="10534"/>
                </a:lnTo>
                <a:lnTo>
                  <a:pt x="54102" y="10739"/>
                </a:lnTo>
                <a:lnTo>
                  <a:pt x="54818" y="10841"/>
                </a:lnTo>
                <a:lnTo>
                  <a:pt x="54614" y="10943"/>
                </a:lnTo>
                <a:lnTo>
                  <a:pt x="56148" y="11045"/>
                </a:lnTo>
                <a:lnTo>
                  <a:pt x="57170" y="10534"/>
                </a:lnTo>
                <a:lnTo>
                  <a:pt x="56250" y="10739"/>
                </a:lnTo>
                <a:lnTo>
                  <a:pt x="56455" y="10534"/>
                </a:lnTo>
                <a:lnTo>
                  <a:pt x="56352" y="10432"/>
                </a:lnTo>
                <a:lnTo>
                  <a:pt x="58295" y="10023"/>
                </a:lnTo>
                <a:lnTo>
                  <a:pt x="57989" y="9920"/>
                </a:lnTo>
                <a:lnTo>
                  <a:pt x="57989" y="9818"/>
                </a:lnTo>
                <a:lnTo>
                  <a:pt x="56864" y="9409"/>
                </a:lnTo>
                <a:lnTo>
                  <a:pt x="57682" y="7670"/>
                </a:lnTo>
                <a:lnTo>
                  <a:pt x="56455" y="7364"/>
                </a:lnTo>
                <a:lnTo>
                  <a:pt x="55739" y="8489"/>
                </a:lnTo>
                <a:lnTo>
                  <a:pt x="55023" y="8693"/>
                </a:lnTo>
                <a:lnTo>
                  <a:pt x="55023" y="8693"/>
                </a:lnTo>
                <a:lnTo>
                  <a:pt x="55227" y="7875"/>
                </a:lnTo>
                <a:lnTo>
                  <a:pt x="54614" y="7773"/>
                </a:lnTo>
                <a:lnTo>
                  <a:pt x="53591" y="8080"/>
                </a:lnTo>
                <a:lnTo>
                  <a:pt x="53693" y="7977"/>
                </a:lnTo>
                <a:lnTo>
                  <a:pt x="53182" y="8080"/>
                </a:lnTo>
                <a:lnTo>
                  <a:pt x="53182" y="8080"/>
                </a:lnTo>
                <a:lnTo>
                  <a:pt x="53898" y="7773"/>
                </a:lnTo>
                <a:lnTo>
                  <a:pt x="51750" y="7875"/>
                </a:lnTo>
                <a:lnTo>
                  <a:pt x="52466" y="7261"/>
                </a:lnTo>
                <a:close/>
                <a:moveTo>
                  <a:pt x="60341" y="10330"/>
                </a:moveTo>
                <a:lnTo>
                  <a:pt x="58602" y="10841"/>
                </a:lnTo>
                <a:lnTo>
                  <a:pt x="59114" y="11148"/>
                </a:lnTo>
                <a:lnTo>
                  <a:pt x="60136" y="11352"/>
                </a:lnTo>
                <a:lnTo>
                  <a:pt x="61159" y="11045"/>
                </a:lnTo>
                <a:lnTo>
                  <a:pt x="60239" y="10432"/>
                </a:lnTo>
                <a:lnTo>
                  <a:pt x="60341" y="10330"/>
                </a:lnTo>
                <a:close/>
                <a:moveTo>
                  <a:pt x="175193" y="11250"/>
                </a:moveTo>
                <a:lnTo>
                  <a:pt x="176114" y="11557"/>
                </a:lnTo>
                <a:lnTo>
                  <a:pt x="176114" y="12068"/>
                </a:lnTo>
                <a:lnTo>
                  <a:pt x="177136" y="12170"/>
                </a:lnTo>
                <a:lnTo>
                  <a:pt x="177136" y="12170"/>
                </a:lnTo>
                <a:lnTo>
                  <a:pt x="176011" y="12068"/>
                </a:lnTo>
                <a:lnTo>
                  <a:pt x="175193" y="11250"/>
                </a:lnTo>
                <a:close/>
                <a:moveTo>
                  <a:pt x="73023" y="11557"/>
                </a:moveTo>
                <a:lnTo>
                  <a:pt x="72307" y="12375"/>
                </a:lnTo>
                <a:lnTo>
                  <a:pt x="73432" y="12375"/>
                </a:lnTo>
                <a:lnTo>
                  <a:pt x="74148" y="11659"/>
                </a:lnTo>
                <a:lnTo>
                  <a:pt x="73023" y="11557"/>
                </a:lnTo>
                <a:close/>
                <a:moveTo>
                  <a:pt x="108409" y="13295"/>
                </a:moveTo>
                <a:lnTo>
                  <a:pt x="108716" y="13398"/>
                </a:lnTo>
                <a:lnTo>
                  <a:pt x="108818" y="13398"/>
                </a:lnTo>
                <a:lnTo>
                  <a:pt x="108409" y="13295"/>
                </a:lnTo>
                <a:close/>
                <a:moveTo>
                  <a:pt x="9205" y="13807"/>
                </a:moveTo>
                <a:lnTo>
                  <a:pt x="9102" y="13909"/>
                </a:lnTo>
                <a:lnTo>
                  <a:pt x="9205" y="13909"/>
                </a:lnTo>
                <a:lnTo>
                  <a:pt x="9205" y="13807"/>
                </a:lnTo>
                <a:close/>
                <a:moveTo>
                  <a:pt x="5420" y="11045"/>
                </a:moveTo>
                <a:lnTo>
                  <a:pt x="0" y="14420"/>
                </a:lnTo>
                <a:lnTo>
                  <a:pt x="511" y="14318"/>
                </a:lnTo>
                <a:lnTo>
                  <a:pt x="1227" y="13909"/>
                </a:lnTo>
                <a:lnTo>
                  <a:pt x="1227" y="13705"/>
                </a:lnTo>
                <a:lnTo>
                  <a:pt x="1739" y="13398"/>
                </a:lnTo>
                <a:lnTo>
                  <a:pt x="1636" y="13500"/>
                </a:lnTo>
                <a:lnTo>
                  <a:pt x="2352" y="13295"/>
                </a:lnTo>
                <a:lnTo>
                  <a:pt x="2148" y="13398"/>
                </a:lnTo>
                <a:lnTo>
                  <a:pt x="2761" y="13193"/>
                </a:lnTo>
                <a:lnTo>
                  <a:pt x="2761" y="13193"/>
                </a:lnTo>
                <a:lnTo>
                  <a:pt x="1636" y="14011"/>
                </a:lnTo>
                <a:lnTo>
                  <a:pt x="3273" y="14114"/>
                </a:lnTo>
                <a:lnTo>
                  <a:pt x="3068" y="14625"/>
                </a:lnTo>
                <a:lnTo>
                  <a:pt x="3375" y="15034"/>
                </a:lnTo>
                <a:lnTo>
                  <a:pt x="3989" y="14932"/>
                </a:lnTo>
                <a:lnTo>
                  <a:pt x="3682" y="15136"/>
                </a:lnTo>
                <a:lnTo>
                  <a:pt x="4295" y="14932"/>
                </a:lnTo>
                <a:lnTo>
                  <a:pt x="4193" y="15034"/>
                </a:lnTo>
                <a:lnTo>
                  <a:pt x="4193" y="15034"/>
                </a:lnTo>
                <a:lnTo>
                  <a:pt x="4602" y="14727"/>
                </a:lnTo>
                <a:lnTo>
                  <a:pt x="4500" y="14625"/>
                </a:lnTo>
                <a:lnTo>
                  <a:pt x="5523" y="14318"/>
                </a:lnTo>
                <a:lnTo>
                  <a:pt x="5318" y="14318"/>
                </a:lnTo>
                <a:lnTo>
                  <a:pt x="5830" y="14114"/>
                </a:lnTo>
                <a:lnTo>
                  <a:pt x="5727" y="14114"/>
                </a:lnTo>
                <a:lnTo>
                  <a:pt x="5727" y="13909"/>
                </a:lnTo>
                <a:lnTo>
                  <a:pt x="6136" y="14011"/>
                </a:lnTo>
                <a:lnTo>
                  <a:pt x="6750" y="14011"/>
                </a:lnTo>
                <a:lnTo>
                  <a:pt x="6852" y="13807"/>
                </a:lnTo>
                <a:lnTo>
                  <a:pt x="7159" y="13909"/>
                </a:lnTo>
                <a:lnTo>
                  <a:pt x="8386" y="13500"/>
                </a:lnTo>
                <a:lnTo>
                  <a:pt x="8080" y="13398"/>
                </a:lnTo>
                <a:lnTo>
                  <a:pt x="7977" y="13398"/>
                </a:lnTo>
                <a:lnTo>
                  <a:pt x="8080" y="13193"/>
                </a:lnTo>
                <a:lnTo>
                  <a:pt x="8080" y="12886"/>
                </a:lnTo>
                <a:lnTo>
                  <a:pt x="7364" y="12682"/>
                </a:lnTo>
                <a:lnTo>
                  <a:pt x="7364" y="12682"/>
                </a:lnTo>
                <a:lnTo>
                  <a:pt x="7568" y="12784"/>
                </a:lnTo>
                <a:lnTo>
                  <a:pt x="6852" y="12886"/>
                </a:lnTo>
                <a:lnTo>
                  <a:pt x="7261" y="12682"/>
                </a:lnTo>
                <a:lnTo>
                  <a:pt x="6341" y="12682"/>
                </a:lnTo>
                <a:lnTo>
                  <a:pt x="6034" y="12989"/>
                </a:lnTo>
                <a:lnTo>
                  <a:pt x="6034" y="13193"/>
                </a:lnTo>
                <a:lnTo>
                  <a:pt x="5625" y="13398"/>
                </a:lnTo>
                <a:lnTo>
                  <a:pt x="5625" y="13398"/>
                </a:lnTo>
                <a:lnTo>
                  <a:pt x="5932" y="13193"/>
                </a:lnTo>
                <a:lnTo>
                  <a:pt x="5523" y="13295"/>
                </a:lnTo>
                <a:lnTo>
                  <a:pt x="5523" y="13091"/>
                </a:lnTo>
                <a:lnTo>
                  <a:pt x="6545" y="12375"/>
                </a:lnTo>
                <a:lnTo>
                  <a:pt x="6136" y="12375"/>
                </a:lnTo>
                <a:lnTo>
                  <a:pt x="6648" y="12068"/>
                </a:lnTo>
                <a:lnTo>
                  <a:pt x="5830" y="11659"/>
                </a:lnTo>
                <a:lnTo>
                  <a:pt x="5932" y="11557"/>
                </a:lnTo>
                <a:lnTo>
                  <a:pt x="5727" y="11352"/>
                </a:lnTo>
                <a:lnTo>
                  <a:pt x="5523" y="11557"/>
                </a:lnTo>
                <a:lnTo>
                  <a:pt x="5523" y="11352"/>
                </a:lnTo>
                <a:lnTo>
                  <a:pt x="5625" y="11250"/>
                </a:lnTo>
                <a:lnTo>
                  <a:pt x="5420" y="11045"/>
                </a:lnTo>
                <a:close/>
                <a:moveTo>
                  <a:pt x="113011" y="13193"/>
                </a:moveTo>
                <a:lnTo>
                  <a:pt x="112807" y="13398"/>
                </a:lnTo>
                <a:lnTo>
                  <a:pt x="112500" y="13398"/>
                </a:lnTo>
                <a:lnTo>
                  <a:pt x="112193" y="13602"/>
                </a:lnTo>
                <a:lnTo>
                  <a:pt x="111682" y="13500"/>
                </a:lnTo>
                <a:lnTo>
                  <a:pt x="111682" y="13500"/>
                </a:lnTo>
                <a:lnTo>
                  <a:pt x="111784" y="13807"/>
                </a:lnTo>
                <a:lnTo>
                  <a:pt x="111170" y="13500"/>
                </a:lnTo>
                <a:lnTo>
                  <a:pt x="110864" y="13500"/>
                </a:lnTo>
                <a:lnTo>
                  <a:pt x="110864" y="13807"/>
                </a:lnTo>
                <a:lnTo>
                  <a:pt x="110250" y="13602"/>
                </a:lnTo>
                <a:lnTo>
                  <a:pt x="110148" y="14011"/>
                </a:lnTo>
                <a:lnTo>
                  <a:pt x="109739" y="14011"/>
                </a:lnTo>
                <a:lnTo>
                  <a:pt x="109636" y="14216"/>
                </a:lnTo>
                <a:lnTo>
                  <a:pt x="109432" y="14114"/>
                </a:lnTo>
                <a:lnTo>
                  <a:pt x="109534" y="14011"/>
                </a:lnTo>
                <a:lnTo>
                  <a:pt x="109330" y="13807"/>
                </a:lnTo>
                <a:lnTo>
                  <a:pt x="109534" y="13602"/>
                </a:lnTo>
                <a:lnTo>
                  <a:pt x="108716" y="13398"/>
                </a:lnTo>
                <a:lnTo>
                  <a:pt x="108511" y="13398"/>
                </a:lnTo>
                <a:lnTo>
                  <a:pt x="108716" y="13705"/>
                </a:lnTo>
                <a:lnTo>
                  <a:pt x="108102" y="13500"/>
                </a:lnTo>
                <a:lnTo>
                  <a:pt x="108102" y="13500"/>
                </a:lnTo>
                <a:lnTo>
                  <a:pt x="108205" y="13602"/>
                </a:lnTo>
                <a:lnTo>
                  <a:pt x="108102" y="13705"/>
                </a:lnTo>
                <a:lnTo>
                  <a:pt x="107898" y="13705"/>
                </a:lnTo>
                <a:lnTo>
                  <a:pt x="108205" y="13807"/>
                </a:lnTo>
                <a:lnTo>
                  <a:pt x="107693" y="13807"/>
                </a:lnTo>
                <a:lnTo>
                  <a:pt x="107795" y="14011"/>
                </a:lnTo>
                <a:lnTo>
                  <a:pt x="107386" y="14011"/>
                </a:lnTo>
                <a:lnTo>
                  <a:pt x="109125" y="14114"/>
                </a:lnTo>
                <a:lnTo>
                  <a:pt x="108614" y="14318"/>
                </a:lnTo>
                <a:lnTo>
                  <a:pt x="109125" y="14318"/>
                </a:lnTo>
                <a:lnTo>
                  <a:pt x="109125" y="14420"/>
                </a:lnTo>
                <a:lnTo>
                  <a:pt x="107898" y="14523"/>
                </a:lnTo>
                <a:lnTo>
                  <a:pt x="107795" y="14727"/>
                </a:lnTo>
                <a:lnTo>
                  <a:pt x="109227" y="14830"/>
                </a:lnTo>
                <a:lnTo>
                  <a:pt x="108818" y="15136"/>
                </a:lnTo>
                <a:lnTo>
                  <a:pt x="109227" y="15034"/>
                </a:lnTo>
                <a:lnTo>
                  <a:pt x="108307" y="15341"/>
                </a:lnTo>
                <a:lnTo>
                  <a:pt x="108716" y="15545"/>
                </a:lnTo>
                <a:lnTo>
                  <a:pt x="109432" y="15443"/>
                </a:lnTo>
                <a:lnTo>
                  <a:pt x="111375" y="15852"/>
                </a:lnTo>
                <a:lnTo>
                  <a:pt x="114648" y="14625"/>
                </a:lnTo>
                <a:lnTo>
                  <a:pt x="114648" y="14216"/>
                </a:lnTo>
                <a:lnTo>
                  <a:pt x="114034" y="13807"/>
                </a:lnTo>
                <a:lnTo>
                  <a:pt x="113830" y="13500"/>
                </a:lnTo>
                <a:lnTo>
                  <a:pt x="114239" y="13295"/>
                </a:lnTo>
                <a:lnTo>
                  <a:pt x="113011" y="13193"/>
                </a:lnTo>
                <a:close/>
                <a:moveTo>
                  <a:pt x="65557" y="13705"/>
                </a:moveTo>
                <a:lnTo>
                  <a:pt x="63102" y="15750"/>
                </a:lnTo>
                <a:lnTo>
                  <a:pt x="63818" y="15750"/>
                </a:lnTo>
                <a:lnTo>
                  <a:pt x="64023" y="16159"/>
                </a:lnTo>
                <a:lnTo>
                  <a:pt x="66309" y="15364"/>
                </a:lnTo>
                <a:lnTo>
                  <a:pt x="66309" y="15364"/>
                </a:lnTo>
                <a:lnTo>
                  <a:pt x="67091" y="15852"/>
                </a:lnTo>
                <a:lnTo>
                  <a:pt x="68114" y="15545"/>
                </a:lnTo>
                <a:lnTo>
                  <a:pt x="67091" y="15443"/>
                </a:lnTo>
                <a:lnTo>
                  <a:pt x="67295" y="14830"/>
                </a:lnTo>
                <a:lnTo>
                  <a:pt x="65659" y="14011"/>
                </a:lnTo>
                <a:lnTo>
                  <a:pt x="65557" y="13705"/>
                </a:lnTo>
                <a:close/>
                <a:moveTo>
                  <a:pt x="128864" y="16773"/>
                </a:moveTo>
                <a:lnTo>
                  <a:pt x="128455" y="16875"/>
                </a:lnTo>
                <a:lnTo>
                  <a:pt x="128455" y="16875"/>
                </a:lnTo>
                <a:lnTo>
                  <a:pt x="128785" y="16804"/>
                </a:lnTo>
                <a:lnTo>
                  <a:pt x="128785" y="16804"/>
                </a:lnTo>
                <a:lnTo>
                  <a:pt x="128864" y="16773"/>
                </a:lnTo>
                <a:close/>
                <a:moveTo>
                  <a:pt x="73227" y="6955"/>
                </a:moveTo>
                <a:lnTo>
                  <a:pt x="70773" y="7364"/>
                </a:lnTo>
                <a:lnTo>
                  <a:pt x="71080" y="7670"/>
                </a:lnTo>
                <a:lnTo>
                  <a:pt x="70159" y="7773"/>
                </a:lnTo>
                <a:lnTo>
                  <a:pt x="70466" y="8080"/>
                </a:lnTo>
                <a:lnTo>
                  <a:pt x="70466" y="8386"/>
                </a:lnTo>
                <a:lnTo>
                  <a:pt x="69443" y="8386"/>
                </a:lnTo>
                <a:lnTo>
                  <a:pt x="69955" y="8693"/>
                </a:lnTo>
                <a:lnTo>
                  <a:pt x="69545" y="9205"/>
                </a:lnTo>
                <a:lnTo>
                  <a:pt x="68318" y="9205"/>
                </a:lnTo>
                <a:lnTo>
                  <a:pt x="69545" y="8898"/>
                </a:lnTo>
                <a:lnTo>
                  <a:pt x="69136" y="8489"/>
                </a:lnTo>
                <a:lnTo>
                  <a:pt x="69443" y="7773"/>
                </a:lnTo>
                <a:lnTo>
                  <a:pt x="71284" y="6955"/>
                </a:lnTo>
                <a:lnTo>
                  <a:pt x="71284" y="6955"/>
                </a:lnTo>
                <a:lnTo>
                  <a:pt x="67193" y="8284"/>
                </a:lnTo>
                <a:lnTo>
                  <a:pt x="66682" y="8898"/>
                </a:lnTo>
                <a:lnTo>
                  <a:pt x="67909" y="9205"/>
                </a:lnTo>
                <a:lnTo>
                  <a:pt x="66477" y="9205"/>
                </a:lnTo>
                <a:lnTo>
                  <a:pt x="68114" y="9716"/>
                </a:lnTo>
                <a:lnTo>
                  <a:pt x="67909" y="9920"/>
                </a:lnTo>
                <a:lnTo>
                  <a:pt x="70875" y="10125"/>
                </a:lnTo>
                <a:lnTo>
                  <a:pt x="70875" y="10023"/>
                </a:lnTo>
                <a:lnTo>
                  <a:pt x="72205" y="10227"/>
                </a:lnTo>
                <a:lnTo>
                  <a:pt x="72614" y="9716"/>
                </a:lnTo>
                <a:lnTo>
                  <a:pt x="73534" y="9920"/>
                </a:lnTo>
                <a:lnTo>
                  <a:pt x="73432" y="10227"/>
                </a:lnTo>
                <a:lnTo>
                  <a:pt x="73841" y="10330"/>
                </a:lnTo>
                <a:lnTo>
                  <a:pt x="73636" y="10432"/>
                </a:lnTo>
                <a:lnTo>
                  <a:pt x="74148" y="10330"/>
                </a:lnTo>
                <a:lnTo>
                  <a:pt x="74250" y="10739"/>
                </a:lnTo>
                <a:lnTo>
                  <a:pt x="73432" y="11148"/>
                </a:lnTo>
                <a:lnTo>
                  <a:pt x="74685" y="10969"/>
                </a:lnTo>
                <a:lnTo>
                  <a:pt x="74761" y="11045"/>
                </a:lnTo>
                <a:lnTo>
                  <a:pt x="74557" y="11148"/>
                </a:lnTo>
                <a:lnTo>
                  <a:pt x="75375" y="11557"/>
                </a:lnTo>
                <a:lnTo>
                  <a:pt x="75477" y="12273"/>
                </a:lnTo>
                <a:lnTo>
                  <a:pt x="73534" y="13398"/>
                </a:lnTo>
                <a:lnTo>
                  <a:pt x="73636" y="13807"/>
                </a:lnTo>
                <a:lnTo>
                  <a:pt x="72000" y="14216"/>
                </a:lnTo>
                <a:lnTo>
                  <a:pt x="72000" y="14318"/>
                </a:lnTo>
                <a:lnTo>
                  <a:pt x="72000" y="14420"/>
                </a:lnTo>
                <a:lnTo>
                  <a:pt x="71898" y="14625"/>
                </a:lnTo>
                <a:lnTo>
                  <a:pt x="72000" y="14318"/>
                </a:lnTo>
                <a:lnTo>
                  <a:pt x="71080" y="14114"/>
                </a:lnTo>
                <a:lnTo>
                  <a:pt x="70057" y="14727"/>
                </a:lnTo>
                <a:lnTo>
                  <a:pt x="70977" y="15136"/>
                </a:lnTo>
                <a:lnTo>
                  <a:pt x="72307" y="14727"/>
                </a:lnTo>
                <a:lnTo>
                  <a:pt x="72818" y="14830"/>
                </a:lnTo>
                <a:lnTo>
                  <a:pt x="72716" y="15034"/>
                </a:lnTo>
                <a:lnTo>
                  <a:pt x="72716" y="15034"/>
                </a:lnTo>
                <a:lnTo>
                  <a:pt x="73330" y="14830"/>
                </a:lnTo>
                <a:lnTo>
                  <a:pt x="73125" y="15034"/>
                </a:lnTo>
                <a:lnTo>
                  <a:pt x="73739" y="15545"/>
                </a:lnTo>
                <a:lnTo>
                  <a:pt x="73636" y="15648"/>
                </a:lnTo>
                <a:lnTo>
                  <a:pt x="74148" y="15750"/>
                </a:lnTo>
                <a:lnTo>
                  <a:pt x="73636" y="15955"/>
                </a:lnTo>
                <a:lnTo>
                  <a:pt x="74250" y="16261"/>
                </a:lnTo>
                <a:lnTo>
                  <a:pt x="74045" y="16364"/>
                </a:lnTo>
                <a:lnTo>
                  <a:pt x="76909" y="17386"/>
                </a:lnTo>
                <a:lnTo>
                  <a:pt x="77318" y="17080"/>
                </a:lnTo>
                <a:lnTo>
                  <a:pt x="76398" y="16364"/>
                </a:lnTo>
                <a:lnTo>
                  <a:pt x="76500" y="16261"/>
                </a:lnTo>
                <a:lnTo>
                  <a:pt x="75989" y="15648"/>
                </a:lnTo>
                <a:lnTo>
                  <a:pt x="76705" y="15648"/>
                </a:lnTo>
                <a:lnTo>
                  <a:pt x="78034" y="16568"/>
                </a:lnTo>
                <a:lnTo>
                  <a:pt x="78239" y="16364"/>
                </a:lnTo>
                <a:lnTo>
                  <a:pt x="78545" y="16364"/>
                </a:lnTo>
                <a:lnTo>
                  <a:pt x="78545" y="15648"/>
                </a:lnTo>
                <a:lnTo>
                  <a:pt x="78955" y="15955"/>
                </a:lnTo>
                <a:lnTo>
                  <a:pt x="78955" y="15443"/>
                </a:lnTo>
                <a:lnTo>
                  <a:pt x="79057" y="15341"/>
                </a:lnTo>
                <a:lnTo>
                  <a:pt x="78750" y="15341"/>
                </a:lnTo>
                <a:lnTo>
                  <a:pt x="78545" y="15136"/>
                </a:lnTo>
                <a:lnTo>
                  <a:pt x="78955" y="14932"/>
                </a:lnTo>
                <a:lnTo>
                  <a:pt x="78648" y="14932"/>
                </a:lnTo>
                <a:lnTo>
                  <a:pt x="78955" y="14830"/>
                </a:lnTo>
                <a:lnTo>
                  <a:pt x="78648" y="14625"/>
                </a:lnTo>
                <a:lnTo>
                  <a:pt x="78034" y="14625"/>
                </a:lnTo>
                <a:lnTo>
                  <a:pt x="77830" y="14216"/>
                </a:lnTo>
                <a:lnTo>
                  <a:pt x="78034" y="14114"/>
                </a:lnTo>
                <a:lnTo>
                  <a:pt x="77523" y="14011"/>
                </a:lnTo>
                <a:lnTo>
                  <a:pt x="77727" y="13807"/>
                </a:lnTo>
                <a:lnTo>
                  <a:pt x="77318" y="13398"/>
                </a:lnTo>
                <a:lnTo>
                  <a:pt x="78341" y="13602"/>
                </a:lnTo>
                <a:lnTo>
                  <a:pt x="78136" y="13193"/>
                </a:lnTo>
                <a:lnTo>
                  <a:pt x="78545" y="13091"/>
                </a:lnTo>
                <a:lnTo>
                  <a:pt x="79466" y="13398"/>
                </a:lnTo>
                <a:lnTo>
                  <a:pt x="79159" y="13602"/>
                </a:lnTo>
                <a:lnTo>
                  <a:pt x="79159" y="13602"/>
                </a:lnTo>
                <a:lnTo>
                  <a:pt x="80284" y="13295"/>
                </a:lnTo>
                <a:lnTo>
                  <a:pt x="79466" y="13909"/>
                </a:lnTo>
                <a:lnTo>
                  <a:pt x="79568" y="14318"/>
                </a:lnTo>
                <a:lnTo>
                  <a:pt x="79977" y="14114"/>
                </a:lnTo>
                <a:lnTo>
                  <a:pt x="80182" y="14420"/>
                </a:lnTo>
                <a:lnTo>
                  <a:pt x="80489" y="14420"/>
                </a:lnTo>
                <a:lnTo>
                  <a:pt x="80693" y="13909"/>
                </a:lnTo>
                <a:lnTo>
                  <a:pt x="80489" y="13909"/>
                </a:lnTo>
                <a:lnTo>
                  <a:pt x="81818" y="13602"/>
                </a:lnTo>
                <a:lnTo>
                  <a:pt x="81511" y="13398"/>
                </a:lnTo>
                <a:lnTo>
                  <a:pt x="81716" y="13295"/>
                </a:lnTo>
                <a:lnTo>
                  <a:pt x="81614" y="13193"/>
                </a:lnTo>
                <a:lnTo>
                  <a:pt x="82023" y="13295"/>
                </a:lnTo>
                <a:lnTo>
                  <a:pt x="82023" y="12989"/>
                </a:lnTo>
                <a:lnTo>
                  <a:pt x="82227" y="12989"/>
                </a:lnTo>
                <a:lnTo>
                  <a:pt x="82227" y="12682"/>
                </a:lnTo>
                <a:lnTo>
                  <a:pt x="81000" y="12886"/>
                </a:lnTo>
                <a:lnTo>
                  <a:pt x="81716" y="12477"/>
                </a:lnTo>
                <a:lnTo>
                  <a:pt x="80591" y="12375"/>
                </a:lnTo>
                <a:lnTo>
                  <a:pt x="81307" y="12170"/>
                </a:lnTo>
                <a:lnTo>
                  <a:pt x="80591" y="11966"/>
                </a:lnTo>
                <a:lnTo>
                  <a:pt x="80795" y="11864"/>
                </a:lnTo>
                <a:lnTo>
                  <a:pt x="80284" y="12068"/>
                </a:lnTo>
                <a:lnTo>
                  <a:pt x="80386" y="11864"/>
                </a:lnTo>
                <a:lnTo>
                  <a:pt x="80080" y="11864"/>
                </a:lnTo>
                <a:lnTo>
                  <a:pt x="80182" y="11761"/>
                </a:lnTo>
                <a:lnTo>
                  <a:pt x="79670" y="11966"/>
                </a:lnTo>
                <a:lnTo>
                  <a:pt x="80080" y="11557"/>
                </a:lnTo>
                <a:lnTo>
                  <a:pt x="79670" y="11761"/>
                </a:lnTo>
                <a:lnTo>
                  <a:pt x="79466" y="11761"/>
                </a:lnTo>
                <a:lnTo>
                  <a:pt x="79568" y="11557"/>
                </a:lnTo>
                <a:lnTo>
                  <a:pt x="79773" y="11455"/>
                </a:lnTo>
                <a:lnTo>
                  <a:pt x="79057" y="11352"/>
                </a:lnTo>
                <a:lnTo>
                  <a:pt x="78955" y="11148"/>
                </a:lnTo>
                <a:lnTo>
                  <a:pt x="78239" y="11045"/>
                </a:lnTo>
                <a:lnTo>
                  <a:pt x="79466" y="10943"/>
                </a:lnTo>
                <a:lnTo>
                  <a:pt x="78648" y="10841"/>
                </a:lnTo>
                <a:lnTo>
                  <a:pt x="80284" y="10739"/>
                </a:lnTo>
                <a:lnTo>
                  <a:pt x="78648" y="10534"/>
                </a:lnTo>
                <a:lnTo>
                  <a:pt x="80080" y="10330"/>
                </a:lnTo>
                <a:lnTo>
                  <a:pt x="79670" y="10023"/>
                </a:lnTo>
                <a:lnTo>
                  <a:pt x="79057" y="10125"/>
                </a:lnTo>
                <a:lnTo>
                  <a:pt x="79364" y="9920"/>
                </a:lnTo>
                <a:lnTo>
                  <a:pt x="78443" y="10023"/>
                </a:lnTo>
                <a:lnTo>
                  <a:pt x="79568" y="9716"/>
                </a:lnTo>
                <a:lnTo>
                  <a:pt x="79466" y="9409"/>
                </a:lnTo>
                <a:lnTo>
                  <a:pt x="78750" y="9409"/>
                </a:lnTo>
                <a:lnTo>
                  <a:pt x="77625" y="10023"/>
                </a:lnTo>
                <a:lnTo>
                  <a:pt x="77420" y="9716"/>
                </a:lnTo>
                <a:lnTo>
                  <a:pt x="78545" y="9205"/>
                </a:lnTo>
                <a:lnTo>
                  <a:pt x="77216" y="9409"/>
                </a:lnTo>
                <a:lnTo>
                  <a:pt x="77216" y="9409"/>
                </a:lnTo>
                <a:lnTo>
                  <a:pt x="78341" y="8898"/>
                </a:lnTo>
                <a:lnTo>
                  <a:pt x="76500" y="8898"/>
                </a:lnTo>
                <a:lnTo>
                  <a:pt x="77011" y="8591"/>
                </a:lnTo>
                <a:lnTo>
                  <a:pt x="75886" y="9000"/>
                </a:lnTo>
                <a:lnTo>
                  <a:pt x="76398" y="8693"/>
                </a:lnTo>
                <a:lnTo>
                  <a:pt x="76091" y="8693"/>
                </a:lnTo>
                <a:lnTo>
                  <a:pt x="76807" y="8386"/>
                </a:lnTo>
                <a:lnTo>
                  <a:pt x="76807" y="8386"/>
                </a:lnTo>
                <a:lnTo>
                  <a:pt x="75580" y="8591"/>
                </a:lnTo>
                <a:lnTo>
                  <a:pt x="75580" y="8591"/>
                </a:lnTo>
                <a:lnTo>
                  <a:pt x="76500" y="8182"/>
                </a:lnTo>
                <a:lnTo>
                  <a:pt x="74761" y="7875"/>
                </a:lnTo>
                <a:lnTo>
                  <a:pt x="74761" y="7875"/>
                </a:lnTo>
                <a:lnTo>
                  <a:pt x="74864" y="8182"/>
                </a:lnTo>
                <a:lnTo>
                  <a:pt x="74045" y="8489"/>
                </a:lnTo>
                <a:lnTo>
                  <a:pt x="73739" y="8080"/>
                </a:lnTo>
                <a:lnTo>
                  <a:pt x="72511" y="8489"/>
                </a:lnTo>
                <a:lnTo>
                  <a:pt x="72818" y="8284"/>
                </a:lnTo>
                <a:lnTo>
                  <a:pt x="72716" y="8182"/>
                </a:lnTo>
                <a:lnTo>
                  <a:pt x="73125" y="7977"/>
                </a:lnTo>
                <a:lnTo>
                  <a:pt x="72614" y="8182"/>
                </a:lnTo>
                <a:lnTo>
                  <a:pt x="73534" y="7773"/>
                </a:lnTo>
                <a:lnTo>
                  <a:pt x="73227" y="6955"/>
                </a:lnTo>
                <a:close/>
                <a:moveTo>
                  <a:pt x="103500" y="0"/>
                </a:moveTo>
                <a:lnTo>
                  <a:pt x="103807" y="102"/>
                </a:lnTo>
                <a:lnTo>
                  <a:pt x="99205" y="205"/>
                </a:lnTo>
                <a:lnTo>
                  <a:pt x="101864" y="307"/>
                </a:lnTo>
                <a:lnTo>
                  <a:pt x="99614" y="409"/>
                </a:lnTo>
                <a:lnTo>
                  <a:pt x="100125" y="511"/>
                </a:lnTo>
                <a:lnTo>
                  <a:pt x="99818" y="818"/>
                </a:lnTo>
                <a:lnTo>
                  <a:pt x="97057" y="511"/>
                </a:lnTo>
                <a:lnTo>
                  <a:pt x="97057" y="818"/>
                </a:lnTo>
                <a:lnTo>
                  <a:pt x="94705" y="1023"/>
                </a:lnTo>
                <a:lnTo>
                  <a:pt x="94705" y="614"/>
                </a:lnTo>
                <a:lnTo>
                  <a:pt x="91841" y="818"/>
                </a:lnTo>
                <a:lnTo>
                  <a:pt x="92966" y="1227"/>
                </a:lnTo>
                <a:lnTo>
                  <a:pt x="90716" y="920"/>
                </a:lnTo>
                <a:lnTo>
                  <a:pt x="86625" y="1841"/>
                </a:lnTo>
                <a:lnTo>
                  <a:pt x="86932" y="2148"/>
                </a:lnTo>
                <a:lnTo>
                  <a:pt x="87955" y="2045"/>
                </a:lnTo>
                <a:lnTo>
                  <a:pt x="87955" y="2045"/>
                </a:lnTo>
                <a:lnTo>
                  <a:pt x="81818" y="3477"/>
                </a:lnTo>
                <a:lnTo>
                  <a:pt x="83148" y="3682"/>
                </a:lnTo>
                <a:lnTo>
                  <a:pt x="82841" y="3784"/>
                </a:lnTo>
                <a:lnTo>
                  <a:pt x="85091" y="3989"/>
                </a:lnTo>
                <a:lnTo>
                  <a:pt x="82023" y="4295"/>
                </a:lnTo>
                <a:lnTo>
                  <a:pt x="82125" y="4398"/>
                </a:lnTo>
                <a:lnTo>
                  <a:pt x="82125" y="4500"/>
                </a:lnTo>
                <a:lnTo>
                  <a:pt x="83557" y="4602"/>
                </a:lnTo>
                <a:lnTo>
                  <a:pt x="82534" y="4807"/>
                </a:lnTo>
                <a:lnTo>
                  <a:pt x="88568" y="5318"/>
                </a:lnTo>
                <a:lnTo>
                  <a:pt x="88568" y="5625"/>
                </a:lnTo>
                <a:lnTo>
                  <a:pt x="89489" y="6341"/>
                </a:lnTo>
                <a:lnTo>
                  <a:pt x="88670" y="6648"/>
                </a:lnTo>
                <a:lnTo>
                  <a:pt x="89386" y="6750"/>
                </a:lnTo>
                <a:lnTo>
                  <a:pt x="89182" y="7057"/>
                </a:lnTo>
                <a:lnTo>
                  <a:pt x="89386" y="7466"/>
                </a:lnTo>
                <a:lnTo>
                  <a:pt x="89386" y="7568"/>
                </a:lnTo>
                <a:lnTo>
                  <a:pt x="89591" y="7773"/>
                </a:lnTo>
                <a:lnTo>
                  <a:pt x="88977" y="7977"/>
                </a:lnTo>
                <a:lnTo>
                  <a:pt x="89080" y="8080"/>
                </a:lnTo>
                <a:lnTo>
                  <a:pt x="88773" y="8182"/>
                </a:lnTo>
                <a:lnTo>
                  <a:pt x="88773" y="8182"/>
                </a:lnTo>
                <a:lnTo>
                  <a:pt x="89386" y="8080"/>
                </a:lnTo>
                <a:lnTo>
                  <a:pt x="88568" y="8795"/>
                </a:lnTo>
                <a:lnTo>
                  <a:pt x="90102" y="8489"/>
                </a:lnTo>
                <a:lnTo>
                  <a:pt x="90102" y="8591"/>
                </a:lnTo>
                <a:lnTo>
                  <a:pt x="90205" y="8591"/>
                </a:lnTo>
                <a:lnTo>
                  <a:pt x="90205" y="8693"/>
                </a:lnTo>
                <a:lnTo>
                  <a:pt x="91023" y="8693"/>
                </a:lnTo>
                <a:lnTo>
                  <a:pt x="90000" y="9102"/>
                </a:lnTo>
                <a:lnTo>
                  <a:pt x="91227" y="9205"/>
                </a:lnTo>
                <a:lnTo>
                  <a:pt x="90716" y="9205"/>
                </a:lnTo>
                <a:lnTo>
                  <a:pt x="91023" y="9409"/>
                </a:lnTo>
                <a:lnTo>
                  <a:pt x="91227" y="9716"/>
                </a:lnTo>
                <a:lnTo>
                  <a:pt x="88875" y="9614"/>
                </a:lnTo>
                <a:lnTo>
                  <a:pt x="91330" y="10125"/>
                </a:lnTo>
                <a:lnTo>
                  <a:pt x="90511" y="10739"/>
                </a:lnTo>
                <a:lnTo>
                  <a:pt x="91023" y="10739"/>
                </a:lnTo>
                <a:lnTo>
                  <a:pt x="90511" y="10841"/>
                </a:lnTo>
                <a:lnTo>
                  <a:pt x="90205" y="11148"/>
                </a:lnTo>
                <a:lnTo>
                  <a:pt x="90511" y="11148"/>
                </a:lnTo>
                <a:lnTo>
                  <a:pt x="88568" y="11557"/>
                </a:lnTo>
                <a:lnTo>
                  <a:pt x="90102" y="11455"/>
                </a:lnTo>
                <a:lnTo>
                  <a:pt x="88057" y="12170"/>
                </a:lnTo>
                <a:lnTo>
                  <a:pt x="90102" y="11966"/>
                </a:lnTo>
                <a:lnTo>
                  <a:pt x="89898" y="12068"/>
                </a:lnTo>
                <a:lnTo>
                  <a:pt x="90205" y="12273"/>
                </a:lnTo>
                <a:lnTo>
                  <a:pt x="88261" y="12273"/>
                </a:lnTo>
                <a:lnTo>
                  <a:pt x="87955" y="12784"/>
                </a:lnTo>
                <a:lnTo>
                  <a:pt x="88773" y="12784"/>
                </a:lnTo>
                <a:lnTo>
                  <a:pt x="87648" y="13500"/>
                </a:lnTo>
                <a:lnTo>
                  <a:pt x="89489" y="12784"/>
                </a:lnTo>
                <a:lnTo>
                  <a:pt x="89489" y="12784"/>
                </a:lnTo>
                <a:lnTo>
                  <a:pt x="87750" y="13602"/>
                </a:lnTo>
                <a:lnTo>
                  <a:pt x="87852" y="13602"/>
                </a:lnTo>
                <a:lnTo>
                  <a:pt x="87750" y="14011"/>
                </a:lnTo>
                <a:lnTo>
                  <a:pt x="89182" y="13807"/>
                </a:lnTo>
                <a:lnTo>
                  <a:pt x="88261" y="14114"/>
                </a:lnTo>
                <a:lnTo>
                  <a:pt x="88057" y="15239"/>
                </a:lnTo>
                <a:lnTo>
                  <a:pt x="88773" y="14727"/>
                </a:lnTo>
                <a:lnTo>
                  <a:pt x="89080" y="14318"/>
                </a:lnTo>
                <a:lnTo>
                  <a:pt x="89489" y="15034"/>
                </a:lnTo>
                <a:lnTo>
                  <a:pt x="88466" y="15034"/>
                </a:lnTo>
                <a:lnTo>
                  <a:pt x="88364" y="15341"/>
                </a:lnTo>
                <a:lnTo>
                  <a:pt x="89080" y="15136"/>
                </a:lnTo>
                <a:lnTo>
                  <a:pt x="88977" y="15239"/>
                </a:lnTo>
                <a:lnTo>
                  <a:pt x="89182" y="15239"/>
                </a:lnTo>
                <a:lnTo>
                  <a:pt x="88261" y="15443"/>
                </a:lnTo>
                <a:lnTo>
                  <a:pt x="88568" y="16466"/>
                </a:lnTo>
                <a:lnTo>
                  <a:pt x="89080" y="16261"/>
                </a:lnTo>
                <a:lnTo>
                  <a:pt x="88568" y="16773"/>
                </a:lnTo>
                <a:lnTo>
                  <a:pt x="89386" y="17182"/>
                </a:lnTo>
                <a:lnTo>
                  <a:pt x="88977" y="17591"/>
                </a:lnTo>
                <a:lnTo>
                  <a:pt x="89386" y="18205"/>
                </a:lnTo>
                <a:lnTo>
                  <a:pt x="89795" y="18205"/>
                </a:lnTo>
                <a:lnTo>
                  <a:pt x="89386" y="18409"/>
                </a:lnTo>
                <a:lnTo>
                  <a:pt x="89795" y="18409"/>
                </a:lnTo>
                <a:lnTo>
                  <a:pt x="89795" y="18307"/>
                </a:lnTo>
                <a:lnTo>
                  <a:pt x="91227" y="18000"/>
                </a:lnTo>
                <a:lnTo>
                  <a:pt x="91023" y="18614"/>
                </a:lnTo>
                <a:lnTo>
                  <a:pt x="91943" y="18511"/>
                </a:lnTo>
                <a:lnTo>
                  <a:pt x="91943" y="18511"/>
                </a:lnTo>
                <a:lnTo>
                  <a:pt x="91330" y="18920"/>
                </a:lnTo>
                <a:lnTo>
                  <a:pt x="91330" y="18920"/>
                </a:lnTo>
                <a:lnTo>
                  <a:pt x="92148" y="18818"/>
                </a:lnTo>
                <a:lnTo>
                  <a:pt x="92148" y="19227"/>
                </a:lnTo>
                <a:lnTo>
                  <a:pt x="92455" y="19227"/>
                </a:lnTo>
                <a:lnTo>
                  <a:pt x="92250" y="19125"/>
                </a:lnTo>
                <a:lnTo>
                  <a:pt x="92966" y="18920"/>
                </a:lnTo>
                <a:lnTo>
                  <a:pt x="92455" y="18614"/>
                </a:lnTo>
                <a:lnTo>
                  <a:pt x="93375" y="18409"/>
                </a:lnTo>
                <a:lnTo>
                  <a:pt x="93989" y="17591"/>
                </a:lnTo>
                <a:lnTo>
                  <a:pt x="93784" y="17489"/>
                </a:lnTo>
                <a:lnTo>
                  <a:pt x="94091" y="17386"/>
                </a:lnTo>
                <a:lnTo>
                  <a:pt x="94295" y="16670"/>
                </a:lnTo>
                <a:lnTo>
                  <a:pt x="93784" y="16568"/>
                </a:lnTo>
                <a:lnTo>
                  <a:pt x="94807" y="16364"/>
                </a:lnTo>
                <a:lnTo>
                  <a:pt x="94500" y="16159"/>
                </a:lnTo>
                <a:lnTo>
                  <a:pt x="95830" y="15648"/>
                </a:lnTo>
                <a:lnTo>
                  <a:pt x="95830" y="15239"/>
                </a:lnTo>
                <a:lnTo>
                  <a:pt x="95216" y="15136"/>
                </a:lnTo>
                <a:lnTo>
                  <a:pt x="96136" y="15034"/>
                </a:lnTo>
                <a:lnTo>
                  <a:pt x="95830" y="14625"/>
                </a:lnTo>
                <a:lnTo>
                  <a:pt x="96955" y="14216"/>
                </a:lnTo>
                <a:lnTo>
                  <a:pt x="96545" y="14011"/>
                </a:lnTo>
                <a:lnTo>
                  <a:pt x="98489" y="13398"/>
                </a:lnTo>
                <a:lnTo>
                  <a:pt x="98182" y="13295"/>
                </a:lnTo>
                <a:lnTo>
                  <a:pt x="98795" y="13295"/>
                </a:lnTo>
                <a:lnTo>
                  <a:pt x="98386" y="13909"/>
                </a:lnTo>
                <a:lnTo>
                  <a:pt x="99205" y="13602"/>
                </a:lnTo>
                <a:lnTo>
                  <a:pt x="99307" y="13705"/>
                </a:lnTo>
                <a:lnTo>
                  <a:pt x="102580" y="11659"/>
                </a:lnTo>
                <a:lnTo>
                  <a:pt x="102682" y="11455"/>
                </a:lnTo>
                <a:lnTo>
                  <a:pt x="109125" y="10227"/>
                </a:lnTo>
                <a:lnTo>
                  <a:pt x="109023" y="10227"/>
                </a:lnTo>
                <a:lnTo>
                  <a:pt x="109636" y="10023"/>
                </a:lnTo>
                <a:lnTo>
                  <a:pt x="106159" y="10023"/>
                </a:lnTo>
                <a:lnTo>
                  <a:pt x="106977" y="9716"/>
                </a:lnTo>
                <a:lnTo>
                  <a:pt x="105239" y="9716"/>
                </a:lnTo>
                <a:lnTo>
                  <a:pt x="105852" y="9205"/>
                </a:lnTo>
                <a:lnTo>
                  <a:pt x="107386" y="9205"/>
                </a:lnTo>
                <a:lnTo>
                  <a:pt x="106773" y="8693"/>
                </a:lnTo>
                <a:lnTo>
                  <a:pt x="108409" y="9102"/>
                </a:lnTo>
                <a:lnTo>
                  <a:pt x="109023" y="9716"/>
                </a:lnTo>
                <a:lnTo>
                  <a:pt x="109636" y="9307"/>
                </a:lnTo>
                <a:lnTo>
                  <a:pt x="109636" y="9716"/>
                </a:lnTo>
                <a:lnTo>
                  <a:pt x="110148" y="9307"/>
                </a:lnTo>
                <a:lnTo>
                  <a:pt x="110148" y="8795"/>
                </a:lnTo>
                <a:lnTo>
                  <a:pt x="109739" y="9000"/>
                </a:lnTo>
                <a:lnTo>
                  <a:pt x="110148" y="8591"/>
                </a:lnTo>
                <a:lnTo>
                  <a:pt x="108205" y="8080"/>
                </a:lnTo>
                <a:lnTo>
                  <a:pt x="108511" y="7977"/>
                </a:lnTo>
                <a:lnTo>
                  <a:pt x="108307" y="7670"/>
                </a:lnTo>
                <a:lnTo>
                  <a:pt x="107284" y="7773"/>
                </a:lnTo>
                <a:lnTo>
                  <a:pt x="107284" y="7773"/>
                </a:lnTo>
                <a:lnTo>
                  <a:pt x="108211" y="7587"/>
                </a:lnTo>
                <a:lnTo>
                  <a:pt x="108211" y="7587"/>
                </a:lnTo>
                <a:lnTo>
                  <a:pt x="106875" y="7466"/>
                </a:lnTo>
                <a:lnTo>
                  <a:pt x="107489" y="7364"/>
                </a:lnTo>
                <a:lnTo>
                  <a:pt x="107080" y="7159"/>
                </a:lnTo>
                <a:lnTo>
                  <a:pt x="108716" y="7159"/>
                </a:lnTo>
                <a:lnTo>
                  <a:pt x="108307" y="6852"/>
                </a:lnTo>
                <a:lnTo>
                  <a:pt x="111375" y="7159"/>
                </a:lnTo>
                <a:lnTo>
                  <a:pt x="111068" y="6750"/>
                </a:lnTo>
                <a:lnTo>
                  <a:pt x="110352" y="6750"/>
                </a:lnTo>
                <a:lnTo>
                  <a:pt x="110352" y="6545"/>
                </a:lnTo>
                <a:lnTo>
                  <a:pt x="110659" y="6239"/>
                </a:lnTo>
                <a:lnTo>
                  <a:pt x="110557" y="6545"/>
                </a:lnTo>
                <a:lnTo>
                  <a:pt x="112295" y="6443"/>
                </a:lnTo>
                <a:lnTo>
                  <a:pt x="111989" y="6034"/>
                </a:lnTo>
                <a:lnTo>
                  <a:pt x="111273" y="6239"/>
                </a:lnTo>
                <a:lnTo>
                  <a:pt x="111273" y="5830"/>
                </a:lnTo>
                <a:lnTo>
                  <a:pt x="110557" y="5830"/>
                </a:lnTo>
                <a:lnTo>
                  <a:pt x="111784" y="5727"/>
                </a:lnTo>
                <a:lnTo>
                  <a:pt x="112091" y="5830"/>
                </a:lnTo>
                <a:lnTo>
                  <a:pt x="112193" y="5011"/>
                </a:lnTo>
                <a:lnTo>
                  <a:pt x="111375" y="4909"/>
                </a:lnTo>
                <a:lnTo>
                  <a:pt x="111068" y="4705"/>
                </a:lnTo>
                <a:lnTo>
                  <a:pt x="110659" y="4602"/>
                </a:lnTo>
                <a:lnTo>
                  <a:pt x="113011" y="4500"/>
                </a:lnTo>
                <a:lnTo>
                  <a:pt x="113216" y="4091"/>
                </a:lnTo>
                <a:lnTo>
                  <a:pt x="111989" y="3886"/>
                </a:lnTo>
                <a:lnTo>
                  <a:pt x="112807" y="3886"/>
                </a:lnTo>
                <a:lnTo>
                  <a:pt x="111580" y="3784"/>
                </a:lnTo>
                <a:lnTo>
                  <a:pt x="112091" y="3170"/>
                </a:lnTo>
                <a:lnTo>
                  <a:pt x="111989" y="3068"/>
                </a:lnTo>
                <a:lnTo>
                  <a:pt x="113114" y="2557"/>
                </a:lnTo>
                <a:lnTo>
                  <a:pt x="112909" y="2352"/>
                </a:lnTo>
                <a:lnTo>
                  <a:pt x="113216" y="1943"/>
                </a:lnTo>
                <a:lnTo>
                  <a:pt x="115261" y="1841"/>
                </a:lnTo>
                <a:lnTo>
                  <a:pt x="114750" y="1739"/>
                </a:lnTo>
                <a:lnTo>
                  <a:pt x="116284" y="1534"/>
                </a:lnTo>
                <a:lnTo>
                  <a:pt x="116080" y="1432"/>
                </a:lnTo>
                <a:lnTo>
                  <a:pt x="117818" y="1125"/>
                </a:lnTo>
                <a:lnTo>
                  <a:pt x="111273" y="1636"/>
                </a:lnTo>
                <a:lnTo>
                  <a:pt x="111273" y="1636"/>
                </a:lnTo>
                <a:lnTo>
                  <a:pt x="112398" y="1125"/>
                </a:lnTo>
                <a:lnTo>
                  <a:pt x="107898" y="818"/>
                </a:lnTo>
                <a:lnTo>
                  <a:pt x="112500" y="409"/>
                </a:lnTo>
                <a:lnTo>
                  <a:pt x="106977" y="205"/>
                </a:lnTo>
                <a:lnTo>
                  <a:pt x="110352" y="0"/>
                </a:lnTo>
                <a:close/>
                <a:moveTo>
                  <a:pt x="5114" y="22807"/>
                </a:moveTo>
                <a:lnTo>
                  <a:pt x="5069" y="22823"/>
                </a:lnTo>
                <a:lnTo>
                  <a:pt x="5069" y="22823"/>
                </a:lnTo>
                <a:lnTo>
                  <a:pt x="5011" y="22909"/>
                </a:lnTo>
                <a:lnTo>
                  <a:pt x="5114" y="22807"/>
                </a:lnTo>
                <a:close/>
                <a:moveTo>
                  <a:pt x="133057" y="23011"/>
                </a:moveTo>
                <a:lnTo>
                  <a:pt x="132955" y="23216"/>
                </a:lnTo>
                <a:lnTo>
                  <a:pt x="132443" y="23216"/>
                </a:lnTo>
                <a:lnTo>
                  <a:pt x="132955" y="23727"/>
                </a:lnTo>
                <a:lnTo>
                  <a:pt x="133261" y="23727"/>
                </a:lnTo>
                <a:lnTo>
                  <a:pt x="133568" y="23216"/>
                </a:lnTo>
                <a:lnTo>
                  <a:pt x="133057" y="23011"/>
                </a:lnTo>
                <a:close/>
                <a:moveTo>
                  <a:pt x="1125" y="23625"/>
                </a:moveTo>
                <a:lnTo>
                  <a:pt x="102" y="24034"/>
                </a:lnTo>
                <a:lnTo>
                  <a:pt x="1120" y="23634"/>
                </a:lnTo>
                <a:lnTo>
                  <a:pt x="1120" y="23634"/>
                </a:lnTo>
                <a:lnTo>
                  <a:pt x="1125" y="23625"/>
                </a:lnTo>
                <a:close/>
                <a:moveTo>
                  <a:pt x="102" y="24034"/>
                </a:moveTo>
                <a:lnTo>
                  <a:pt x="102" y="24034"/>
                </a:lnTo>
                <a:lnTo>
                  <a:pt x="102" y="24034"/>
                </a:lnTo>
                <a:close/>
                <a:moveTo>
                  <a:pt x="138170" y="24136"/>
                </a:moveTo>
                <a:lnTo>
                  <a:pt x="138375" y="24239"/>
                </a:lnTo>
                <a:lnTo>
                  <a:pt x="138477" y="24239"/>
                </a:lnTo>
                <a:lnTo>
                  <a:pt x="138170" y="24136"/>
                </a:lnTo>
                <a:close/>
                <a:moveTo>
                  <a:pt x="118534" y="23523"/>
                </a:moveTo>
                <a:lnTo>
                  <a:pt x="118636" y="23625"/>
                </a:lnTo>
                <a:lnTo>
                  <a:pt x="118330" y="23932"/>
                </a:lnTo>
                <a:lnTo>
                  <a:pt x="118330" y="23727"/>
                </a:lnTo>
                <a:lnTo>
                  <a:pt x="117818" y="23830"/>
                </a:lnTo>
                <a:lnTo>
                  <a:pt x="117511" y="24239"/>
                </a:lnTo>
                <a:lnTo>
                  <a:pt x="117920" y="24239"/>
                </a:lnTo>
                <a:lnTo>
                  <a:pt x="117614" y="24648"/>
                </a:lnTo>
                <a:lnTo>
                  <a:pt x="116489" y="24750"/>
                </a:lnTo>
                <a:lnTo>
                  <a:pt x="116591" y="24852"/>
                </a:lnTo>
                <a:lnTo>
                  <a:pt x="116591" y="25057"/>
                </a:lnTo>
                <a:lnTo>
                  <a:pt x="116795" y="24955"/>
                </a:lnTo>
                <a:lnTo>
                  <a:pt x="116693" y="25261"/>
                </a:lnTo>
                <a:lnTo>
                  <a:pt x="116386" y="25364"/>
                </a:lnTo>
                <a:lnTo>
                  <a:pt x="116386" y="25466"/>
                </a:lnTo>
                <a:lnTo>
                  <a:pt x="116591" y="25466"/>
                </a:lnTo>
                <a:lnTo>
                  <a:pt x="116591" y="25568"/>
                </a:lnTo>
                <a:lnTo>
                  <a:pt x="117307" y="25670"/>
                </a:lnTo>
                <a:lnTo>
                  <a:pt x="116489" y="26284"/>
                </a:lnTo>
                <a:lnTo>
                  <a:pt x="116489" y="26284"/>
                </a:lnTo>
                <a:lnTo>
                  <a:pt x="117409" y="26182"/>
                </a:lnTo>
                <a:lnTo>
                  <a:pt x="116489" y="26489"/>
                </a:lnTo>
                <a:lnTo>
                  <a:pt x="116591" y="26591"/>
                </a:lnTo>
                <a:lnTo>
                  <a:pt x="116080" y="26693"/>
                </a:lnTo>
                <a:lnTo>
                  <a:pt x="116489" y="26693"/>
                </a:lnTo>
                <a:lnTo>
                  <a:pt x="116080" y="27000"/>
                </a:lnTo>
                <a:lnTo>
                  <a:pt x="116693" y="27000"/>
                </a:lnTo>
                <a:lnTo>
                  <a:pt x="116284" y="27205"/>
                </a:lnTo>
                <a:lnTo>
                  <a:pt x="116284" y="27205"/>
                </a:lnTo>
                <a:lnTo>
                  <a:pt x="116693" y="27102"/>
                </a:lnTo>
                <a:lnTo>
                  <a:pt x="116489" y="27307"/>
                </a:lnTo>
                <a:lnTo>
                  <a:pt x="119250" y="26591"/>
                </a:lnTo>
                <a:lnTo>
                  <a:pt x="119148" y="26489"/>
                </a:lnTo>
                <a:lnTo>
                  <a:pt x="119455" y="24852"/>
                </a:lnTo>
                <a:lnTo>
                  <a:pt x="119352" y="24750"/>
                </a:lnTo>
                <a:lnTo>
                  <a:pt x="119966" y="24545"/>
                </a:lnTo>
                <a:lnTo>
                  <a:pt x="119864" y="24341"/>
                </a:lnTo>
                <a:lnTo>
                  <a:pt x="119659" y="24239"/>
                </a:lnTo>
                <a:lnTo>
                  <a:pt x="119455" y="23727"/>
                </a:lnTo>
                <a:lnTo>
                  <a:pt x="118636" y="23830"/>
                </a:lnTo>
                <a:lnTo>
                  <a:pt x="118841" y="23625"/>
                </a:lnTo>
                <a:lnTo>
                  <a:pt x="118534" y="23523"/>
                </a:lnTo>
                <a:close/>
                <a:moveTo>
                  <a:pt x="121398" y="20455"/>
                </a:moveTo>
                <a:lnTo>
                  <a:pt x="120477" y="20761"/>
                </a:lnTo>
                <a:lnTo>
                  <a:pt x="119966" y="21682"/>
                </a:lnTo>
                <a:lnTo>
                  <a:pt x="119761" y="22091"/>
                </a:lnTo>
                <a:lnTo>
                  <a:pt x="119864" y="22091"/>
                </a:lnTo>
                <a:lnTo>
                  <a:pt x="119557" y="22295"/>
                </a:lnTo>
                <a:lnTo>
                  <a:pt x="120273" y="22193"/>
                </a:lnTo>
                <a:lnTo>
                  <a:pt x="119966" y="23523"/>
                </a:lnTo>
                <a:lnTo>
                  <a:pt x="120170" y="23011"/>
                </a:lnTo>
                <a:lnTo>
                  <a:pt x="120580" y="22807"/>
                </a:lnTo>
                <a:lnTo>
                  <a:pt x="120682" y="23011"/>
                </a:lnTo>
                <a:lnTo>
                  <a:pt x="120375" y="24239"/>
                </a:lnTo>
                <a:lnTo>
                  <a:pt x="121807" y="23932"/>
                </a:lnTo>
                <a:lnTo>
                  <a:pt x="122011" y="25568"/>
                </a:lnTo>
                <a:lnTo>
                  <a:pt x="120580" y="26080"/>
                </a:lnTo>
                <a:lnTo>
                  <a:pt x="120580" y="26080"/>
                </a:lnTo>
                <a:lnTo>
                  <a:pt x="120989" y="25977"/>
                </a:lnTo>
                <a:lnTo>
                  <a:pt x="121091" y="26284"/>
                </a:lnTo>
                <a:lnTo>
                  <a:pt x="120068" y="27000"/>
                </a:lnTo>
                <a:lnTo>
                  <a:pt x="120989" y="27205"/>
                </a:lnTo>
                <a:lnTo>
                  <a:pt x="120886" y="27307"/>
                </a:lnTo>
                <a:lnTo>
                  <a:pt x="121602" y="27409"/>
                </a:lnTo>
                <a:lnTo>
                  <a:pt x="122216" y="27102"/>
                </a:lnTo>
                <a:lnTo>
                  <a:pt x="121602" y="27614"/>
                </a:lnTo>
                <a:lnTo>
                  <a:pt x="120989" y="27614"/>
                </a:lnTo>
                <a:lnTo>
                  <a:pt x="119761" y="28739"/>
                </a:lnTo>
                <a:lnTo>
                  <a:pt x="120068" y="28841"/>
                </a:lnTo>
                <a:lnTo>
                  <a:pt x="120375" y="28534"/>
                </a:lnTo>
                <a:lnTo>
                  <a:pt x="121091" y="28534"/>
                </a:lnTo>
                <a:lnTo>
                  <a:pt x="121807" y="28125"/>
                </a:lnTo>
                <a:lnTo>
                  <a:pt x="122625" y="28227"/>
                </a:lnTo>
                <a:lnTo>
                  <a:pt x="122523" y="28125"/>
                </a:lnTo>
                <a:lnTo>
                  <a:pt x="123136" y="28023"/>
                </a:lnTo>
                <a:lnTo>
                  <a:pt x="123034" y="27920"/>
                </a:lnTo>
                <a:lnTo>
                  <a:pt x="124773" y="27920"/>
                </a:lnTo>
                <a:lnTo>
                  <a:pt x="125182" y="27409"/>
                </a:lnTo>
                <a:lnTo>
                  <a:pt x="124466" y="27409"/>
                </a:lnTo>
                <a:lnTo>
                  <a:pt x="125080" y="26898"/>
                </a:lnTo>
                <a:lnTo>
                  <a:pt x="125284" y="25977"/>
                </a:lnTo>
                <a:lnTo>
                  <a:pt x="124159" y="25977"/>
                </a:lnTo>
                <a:lnTo>
                  <a:pt x="123648" y="25159"/>
                </a:lnTo>
                <a:lnTo>
                  <a:pt x="124261" y="25261"/>
                </a:lnTo>
                <a:lnTo>
                  <a:pt x="124261" y="25261"/>
                </a:lnTo>
                <a:lnTo>
                  <a:pt x="124057" y="24750"/>
                </a:lnTo>
                <a:lnTo>
                  <a:pt x="123239" y="24239"/>
                </a:lnTo>
                <a:lnTo>
                  <a:pt x="122932" y="23420"/>
                </a:lnTo>
                <a:lnTo>
                  <a:pt x="121295" y="22807"/>
                </a:lnTo>
                <a:lnTo>
                  <a:pt x="122011" y="22705"/>
                </a:lnTo>
                <a:lnTo>
                  <a:pt x="121705" y="22602"/>
                </a:lnTo>
                <a:lnTo>
                  <a:pt x="122318" y="22295"/>
                </a:lnTo>
                <a:lnTo>
                  <a:pt x="122830" y="21580"/>
                </a:lnTo>
                <a:lnTo>
                  <a:pt x="121091" y="21375"/>
                </a:lnTo>
                <a:lnTo>
                  <a:pt x="121295" y="21170"/>
                </a:lnTo>
                <a:lnTo>
                  <a:pt x="121193" y="21170"/>
                </a:lnTo>
                <a:lnTo>
                  <a:pt x="121807" y="20659"/>
                </a:lnTo>
                <a:lnTo>
                  <a:pt x="121398" y="20455"/>
                </a:lnTo>
                <a:close/>
                <a:moveTo>
                  <a:pt x="23830" y="27920"/>
                </a:moveTo>
                <a:lnTo>
                  <a:pt x="23523" y="28330"/>
                </a:lnTo>
                <a:lnTo>
                  <a:pt x="24034" y="28227"/>
                </a:lnTo>
                <a:lnTo>
                  <a:pt x="23932" y="28432"/>
                </a:lnTo>
                <a:lnTo>
                  <a:pt x="23523" y="28534"/>
                </a:lnTo>
                <a:lnTo>
                  <a:pt x="23625" y="28534"/>
                </a:lnTo>
                <a:lnTo>
                  <a:pt x="23420" y="28739"/>
                </a:lnTo>
                <a:lnTo>
                  <a:pt x="23830" y="28739"/>
                </a:lnTo>
                <a:lnTo>
                  <a:pt x="23932" y="28636"/>
                </a:lnTo>
                <a:lnTo>
                  <a:pt x="24034" y="28943"/>
                </a:lnTo>
                <a:lnTo>
                  <a:pt x="24443" y="29148"/>
                </a:lnTo>
                <a:lnTo>
                  <a:pt x="24034" y="29455"/>
                </a:lnTo>
                <a:lnTo>
                  <a:pt x="24443" y="29455"/>
                </a:lnTo>
                <a:lnTo>
                  <a:pt x="24341" y="29557"/>
                </a:lnTo>
                <a:lnTo>
                  <a:pt x="24545" y="29659"/>
                </a:lnTo>
                <a:lnTo>
                  <a:pt x="24341" y="29761"/>
                </a:lnTo>
                <a:lnTo>
                  <a:pt x="25261" y="29557"/>
                </a:lnTo>
                <a:lnTo>
                  <a:pt x="25057" y="30273"/>
                </a:lnTo>
                <a:lnTo>
                  <a:pt x="25057" y="30273"/>
                </a:lnTo>
                <a:lnTo>
                  <a:pt x="25875" y="30170"/>
                </a:lnTo>
                <a:lnTo>
                  <a:pt x="25466" y="28534"/>
                </a:lnTo>
                <a:lnTo>
                  <a:pt x="23830" y="27920"/>
                </a:lnTo>
                <a:close/>
                <a:moveTo>
                  <a:pt x="25875" y="30170"/>
                </a:moveTo>
                <a:lnTo>
                  <a:pt x="25875" y="30273"/>
                </a:lnTo>
                <a:lnTo>
                  <a:pt x="25977" y="30170"/>
                </a:lnTo>
                <a:close/>
                <a:moveTo>
                  <a:pt x="72102" y="30989"/>
                </a:moveTo>
                <a:lnTo>
                  <a:pt x="72146" y="31003"/>
                </a:lnTo>
                <a:lnTo>
                  <a:pt x="72146" y="31003"/>
                </a:lnTo>
                <a:lnTo>
                  <a:pt x="72205" y="30989"/>
                </a:lnTo>
                <a:close/>
                <a:moveTo>
                  <a:pt x="25568" y="31398"/>
                </a:moveTo>
                <a:lnTo>
                  <a:pt x="25364" y="31500"/>
                </a:lnTo>
                <a:lnTo>
                  <a:pt x="25364" y="31500"/>
                </a:lnTo>
                <a:lnTo>
                  <a:pt x="25466" y="31398"/>
                </a:lnTo>
                <a:close/>
                <a:moveTo>
                  <a:pt x="80386" y="31500"/>
                </a:moveTo>
                <a:lnTo>
                  <a:pt x="80386" y="31500"/>
                </a:lnTo>
                <a:lnTo>
                  <a:pt x="80386" y="31500"/>
                </a:lnTo>
                <a:close/>
                <a:moveTo>
                  <a:pt x="80693" y="27307"/>
                </a:moveTo>
                <a:lnTo>
                  <a:pt x="80182" y="27409"/>
                </a:lnTo>
                <a:lnTo>
                  <a:pt x="78136" y="29864"/>
                </a:lnTo>
                <a:lnTo>
                  <a:pt x="77625" y="29966"/>
                </a:lnTo>
                <a:lnTo>
                  <a:pt x="77318" y="30170"/>
                </a:lnTo>
                <a:lnTo>
                  <a:pt x="77420" y="30068"/>
                </a:lnTo>
                <a:lnTo>
                  <a:pt x="77011" y="30273"/>
                </a:lnTo>
                <a:lnTo>
                  <a:pt x="77727" y="30273"/>
                </a:lnTo>
                <a:lnTo>
                  <a:pt x="76705" y="30989"/>
                </a:lnTo>
                <a:lnTo>
                  <a:pt x="79466" y="30989"/>
                </a:lnTo>
                <a:lnTo>
                  <a:pt x="79159" y="31295"/>
                </a:lnTo>
                <a:lnTo>
                  <a:pt x="80284" y="31193"/>
                </a:lnTo>
                <a:lnTo>
                  <a:pt x="79261" y="32011"/>
                </a:lnTo>
                <a:lnTo>
                  <a:pt x="80489" y="31295"/>
                </a:lnTo>
                <a:lnTo>
                  <a:pt x="80386" y="31500"/>
                </a:lnTo>
                <a:lnTo>
                  <a:pt x="80795" y="30989"/>
                </a:lnTo>
                <a:lnTo>
                  <a:pt x="81000" y="31398"/>
                </a:lnTo>
                <a:lnTo>
                  <a:pt x="80591" y="32011"/>
                </a:lnTo>
                <a:lnTo>
                  <a:pt x="81102" y="31705"/>
                </a:lnTo>
                <a:lnTo>
                  <a:pt x="81000" y="32216"/>
                </a:lnTo>
                <a:lnTo>
                  <a:pt x="81000" y="32216"/>
                </a:lnTo>
                <a:lnTo>
                  <a:pt x="81409" y="32114"/>
                </a:lnTo>
                <a:lnTo>
                  <a:pt x="81920" y="31091"/>
                </a:lnTo>
                <a:lnTo>
                  <a:pt x="81511" y="31398"/>
                </a:lnTo>
                <a:lnTo>
                  <a:pt x="81920" y="30682"/>
                </a:lnTo>
                <a:lnTo>
                  <a:pt x="81205" y="31193"/>
                </a:lnTo>
                <a:lnTo>
                  <a:pt x="81205" y="31193"/>
                </a:lnTo>
                <a:lnTo>
                  <a:pt x="81307" y="30784"/>
                </a:lnTo>
                <a:lnTo>
                  <a:pt x="81102" y="30784"/>
                </a:lnTo>
                <a:lnTo>
                  <a:pt x="81920" y="30170"/>
                </a:lnTo>
                <a:lnTo>
                  <a:pt x="81920" y="30170"/>
                </a:lnTo>
                <a:lnTo>
                  <a:pt x="81000" y="30477"/>
                </a:lnTo>
                <a:lnTo>
                  <a:pt x="81409" y="30170"/>
                </a:lnTo>
                <a:lnTo>
                  <a:pt x="81205" y="30068"/>
                </a:lnTo>
                <a:lnTo>
                  <a:pt x="81307" y="29966"/>
                </a:lnTo>
                <a:lnTo>
                  <a:pt x="81102" y="30068"/>
                </a:lnTo>
                <a:lnTo>
                  <a:pt x="81716" y="29557"/>
                </a:lnTo>
                <a:lnTo>
                  <a:pt x="81000" y="29455"/>
                </a:lnTo>
                <a:lnTo>
                  <a:pt x="81102" y="29250"/>
                </a:lnTo>
                <a:lnTo>
                  <a:pt x="80284" y="29761"/>
                </a:lnTo>
                <a:lnTo>
                  <a:pt x="80489" y="29250"/>
                </a:lnTo>
                <a:lnTo>
                  <a:pt x="80489" y="29250"/>
                </a:lnTo>
                <a:lnTo>
                  <a:pt x="80284" y="29455"/>
                </a:lnTo>
                <a:lnTo>
                  <a:pt x="80386" y="29352"/>
                </a:lnTo>
                <a:lnTo>
                  <a:pt x="79773" y="29352"/>
                </a:lnTo>
                <a:lnTo>
                  <a:pt x="79977" y="29148"/>
                </a:lnTo>
                <a:lnTo>
                  <a:pt x="79773" y="29250"/>
                </a:lnTo>
                <a:lnTo>
                  <a:pt x="80386" y="28841"/>
                </a:lnTo>
                <a:lnTo>
                  <a:pt x="79261" y="29250"/>
                </a:lnTo>
                <a:lnTo>
                  <a:pt x="80489" y="27716"/>
                </a:lnTo>
                <a:lnTo>
                  <a:pt x="80591" y="27511"/>
                </a:lnTo>
                <a:lnTo>
                  <a:pt x="80898" y="27307"/>
                </a:lnTo>
                <a:close/>
                <a:moveTo>
                  <a:pt x="239523" y="32216"/>
                </a:moveTo>
                <a:lnTo>
                  <a:pt x="240239" y="32830"/>
                </a:lnTo>
                <a:lnTo>
                  <a:pt x="239727" y="32318"/>
                </a:lnTo>
                <a:lnTo>
                  <a:pt x="239523" y="32216"/>
                </a:lnTo>
                <a:close/>
                <a:moveTo>
                  <a:pt x="232875" y="24443"/>
                </a:moveTo>
                <a:lnTo>
                  <a:pt x="232773" y="24648"/>
                </a:lnTo>
                <a:lnTo>
                  <a:pt x="233591" y="25159"/>
                </a:lnTo>
                <a:lnTo>
                  <a:pt x="233489" y="25261"/>
                </a:lnTo>
                <a:lnTo>
                  <a:pt x="233386" y="25364"/>
                </a:lnTo>
                <a:lnTo>
                  <a:pt x="234511" y="27102"/>
                </a:lnTo>
                <a:lnTo>
                  <a:pt x="239216" y="32932"/>
                </a:lnTo>
                <a:lnTo>
                  <a:pt x="239114" y="32114"/>
                </a:lnTo>
                <a:lnTo>
                  <a:pt x="239523" y="32216"/>
                </a:lnTo>
                <a:lnTo>
                  <a:pt x="239523" y="32216"/>
                </a:lnTo>
                <a:lnTo>
                  <a:pt x="238193" y="31091"/>
                </a:lnTo>
                <a:lnTo>
                  <a:pt x="237784" y="29557"/>
                </a:lnTo>
                <a:lnTo>
                  <a:pt x="239318" y="30170"/>
                </a:lnTo>
                <a:lnTo>
                  <a:pt x="232875" y="24443"/>
                </a:lnTo>
                <a:close/>
                <a:moveTo>
                  <a:pt x="244841" y="33341"/>
                </a:moveTo>
                <a:lnTo>
                  <a:pt x="244330" y="33443"/>
                </a:lnTo>
                <a:lnTo>
                  <a:pt x="244432" y="33648"/>
                </a:lnTo>
                <a:lnTo>
                  <a:pt x="244125" y="34364"/>
                </a:lnTo>
                <a:lnTo>
                  <a:pt x="244125" y="34466"/>
                </a:lnTo>
                <a:lnTo>
                  <a:pt x="244330" y="33955"/>
                </a:lnTo>
                <a:lnTo>
                  <a:pt x="245045" y="33545"/>
                </a:lnTo>
                <a:lnTo>
                  <a:pt x="244841" y="33341"/>
                </a:lnTo>
                <a:close/>
                <a:moveTo>
                  <a:pt x="243409" y="34466"/>
                </a:moveTo>
                <a:lnTo>
                  <a:pt x="243409" y="35080"/>
                </a:lnTo>
                <a:lnTo>
                  <a:pt x="243614" y="35284"/>
                </a:lnTo>
                <a:lnTo>
                  <a:pt x="243920" y="34466"/>
                </a:lnTo>
                <a:close/>
                <a:moveTo>
                  <a:pt x="54102" y="29864"/>
                </a:moveTo>
                <a:lnTo>
                  <a:pt x="56352" y="30886"/>
                </a:lnTo>
                <a:lnTo>
                  <a:pt x="56045" y="31193"/>
                </a:lnTo>
                <a:lnTo>
                  <a:pt x="56250" y="31602"/>
                </a:lnTo>
                <a:lnTo>
                  <a:pt x="56045" y="31807"/>
                </a:lnTo>
                <a:lnTo>
                  <a:pt x="56250" y="32011"/>
                </a:lnTo>
                <a:lnTo>
                  <a:pt x="56045" y="32114"/>
                </a:lnTo>
                <a:lnTo>
                  <a:pt x="56148" y="32114"/>
                </a:lnTo>
                <a:lnTo>
                  <a:pt x="55943" y="32318"/>
                </a:lnTo>
                <a:lnTo>
                  <a:pt x="58193" y="32727"/>
                </a:lnTo>
                <a:lnTo>
                  <a:pt x="58091" y="32830"/>
                </a:lnTo>
                <a:lnTo>
                  <a:pt x="58500" y="32830"/>
                </a:lnTo>
                <a:lnTo>
                  <a:pt x="58500" y="32932"/>
                </a:lnTo>
                <a:lnTo>
                  <a:pt x="58909" y="33239"/>
                </a:lnTo>
                <a:lnTo>
                  <a:pt x="59114" y="34057"/>
                </a:lnTo>
                <a:lnTo>
                  <a:pt x="59216" y="34057"/>
                </a:lnTo>
                <a:lnTo>
                  <a:pt x="59216" y="34159"/>
                </a:lnTo>
                <a:lnTo>
                  <a:pt x="59011" y="34057"/>
                </a:lnTo>
                <a:lnTo>
                  <a:pt x="58807" y="34364"/>
                </a:lnTo>
                <a:lnTo>
                  <a:pt x="58091" y="34261"/>
                </a:lnTo>
                <a:lnTo>
                  <a:pt x="57989" y="34159"/>
                </a:lnTo>
                <a:lnTo>
                  <a:pt x="58193" y="33955"/>
                </a:lnTo>
                <a:lnTo>
                  <a:pt x="58091" y="33955"/>
                </a:lnTo>
                <a:lnTo>
                  <a:pt x="58091" y="33648"/>
                </a:lnTo>
                <a:lnTo>
                  <a:pt x="57682" y="33648"/>
                </a:lnTo>
                <a:lnTo>
                  <a:pt x="56250" y="35898"/>
                </a:lnTo>
                <a:lnTo>
                  <a:pt x="56045" y="34875"/>
                </a:lnTo>
                <a:lnTo>
                  <a:pt x="55330" y="35182"/>
                </a:lnTo>
                <a:lnTo>
                  <a:pt x="55330" y="35182"/>
                </a:lnTo>
                <a:lnTo>
                  <a:pt x="56352" y="33750"/>
                </a:lnTo>
                <a:lnTo>
                  <a:pt x="56250" y="33443"/>
                </a:lnTo>
                <a:lnTo>
                  <a:pt x="55330" y="33136"/>
                </a:lnTo>
                <a:lnTo>
                  <a:pt x="54409" y="34159"/>
                </a:lnTo>
                <a:lnTo>
                  <a:pt x="54614" y="33648"/>
                </a:lnTo>
                <a:lnTo>
                  <a:pt x="52568" y="36818"/>
                </a:lnTo>
                <a:lnTo>
                  <a:pt x="51545" y="37125"/>
                </a:lnTo>
                <a:lnTo>
                  <a:pt x="52773" y="34364"/>
                </a:lnTo>
                <a:lnTo>
                  <a:pt x="52364" y="34364"/>
                </a:lnTo>
                <a:lnTo>
                  <a:pt x="53693" y="32932"/>
                </a:lnTo>
                <a:lnTo>
                  <a:pt x="53693" y="33136"/>
                </a:lnTo>
                <a:lnTo>
                  <a:pt x="54102" y="32932"/>
                </a:lnTo>
                <a:lnTo>
                  <a:pt x="53898" y="33239"/>
                </a:lnTo>
                <a:lnTo>
                  <a:pt x="53898" y="33239"/>
                </a:lnTo>
                <a:lnTo>
                  <a:pt x="55125" y="32727"/>
                </a:lnTo>
                <a:lnTo>
                  <a:pt x="55534" y="32932"/>
                </a:lnTo>
                <a:lnTo>
                  <a:pt x="55636" y="32830"/>
                </a:lnTo>
                <a:lnTo>
                  <a:pt x="56250" y="32830"/>
                </a:lnTo>
                <a:lnTo>
                  <a:pt x="55534" y="32318"/>
                </a:lnTo>
                <a:lnTo>
                  <a:pt x="55739" y="32114"/>
                </a:lnTo>
                <a:lnTo>
                  <a:pt x="53693" y="32318"/>
                </a:lnTo>
                <a:lnTo>
                  <a:pt x="53591" y="32011"/>
                </a:lnTo>
                <a:lnTo>
                  <a:pt x="52977" y="32011"/>
                </a:lnTo>
                <a:lnTo>
                  <a:pt x="52977" y="31602"/>
                </a:lnTo>
                <a:lnTo>
                  <a:pt x="50830" y="32216"/>
                </a:lnTo>
                <a:lnTo>
                  <a:pt x="50830" y="31909"/>
                </a:lnTo>
                <a:lnTo>
                  <a:pt x="50011" y="32011"/>
                </a:lnTo>
                <a:lnTo>
                  <a:pt x="53489" y="30273"/>
                </a:lnTo>
                <a:lnTo>
                  <a:pt x="53489" y="30273"/>
                </a:lnTo>
                <a:lnTo>
                  <a:pt x="53693" y="30068"/>
                </a:lnTo>
                <a:lnTo>
                  <a:pt x="53898" y="30068"/>
                </a:lnTo>
                <a:lnTo>
                  <a:pt x="53591" y="30375"/>
                </a:lnTo>
                <a:lnTo>
                  <a:pt x="54102" y="30068"/>
                </a:lnTo>
                <a:lnTo>
                  <a:pt x="54102" y="29864"/>
                </a:lnTo>
                <a:close/>
                <a:moveTo>
                  <a:pt x="131932" y="36000"/>
                </a:moveTo>
                <a:lnTo>
                  <a:pt x="131830" y="36205"/>
                </a:lnTo>
                <a:lnTo>
                  <a:pt x="131216" y="36511"/>
                </a:lnTo>
                <a:lnTo>
                  <a:pt x="131318" y="36614"/>
                </a:lnTo>
                <a:lnTo>
                  <a:pt x="131318" y="37023"/>
                </a:lnTo>
                <a:lnTo>
                  <a:pt x="131830" y="37432"/>
                </a:lnTo>
                <a:lnTo>
                  <a:pt x="131932" y="36000"/>
                </a:lnTo>
                <a:close/>
                <a:moveTo>
                  <a:pt x="239216" y="33443"/>
                </a:moveTo>
                <a:lnTo>
                  <a:pt x="240341" y="35693"/>
                </a:lnTo>
                <a:lnTo>
                  <a:pt x="239625" y="35591"/>
                </a:lnTo>
                <a:lnTo>
                  <a:pt x="239625" y="36205"/>
                </a:lnTo>
                <a:lnTo>
                  <a:pt x="240750" y="37432"/>
                </a:lnTo>
                <a:lnTo>
                  <a:pt x="240750" y="37125"/>
                </a:lnTo>
                <a:lnTo>
                  <a:pt x="241159" y="37125"/>
                </a:lnTo>
                <a:lnTo>
                  <a:pt x="240239" y="36614"/>
                </a:lnTo>
                <a:lnTo>
                  <a:pt x="240341" y="36307"/>
                </a:lnTo>
                <a:lnTo>
                  <a:pt x="240750" y="36511"/>
                </a:lnTo>
                <a:lnTo>
                  <a:pt x="241364" y="36409"/>
                </a:lnTo>
                <a:lnTo>
                  <a:pt x="242795" y="36920"/>
                </a:lnTo>
                <a:lnTo>
                  <a:pt x="242693" y="36409"/>
                </a:lnTo>
                <a:lnTo>
                  <a:pt x="244023" y="35489"/>
                </a:lnTo>
                <a:lnTo>
                  <a:pt x="243716" y="35591"/>
                </a:lnTo>
                <a:lnTo>
                  <a:pt x="243205" y="35284"/>
                </a:lnTo>
                <a:lnTo>
                  <a:pt x="242898" y="34568"/>
                </a:lnTo>
                <a:lnTo>
                  <a:pt x="242284" y="34875"/>
                </a:lnTo>
                <a:lnTo>
                  <a:pt x="239216" y="33443"/>
                </a:lnTo>
                <a:close/>
                <a:moveTo>
                  <a:pt x="143693" y="38659"/>
                </a:moveTo>
                <a:lnTo>
                  <a:pt x="144000" y="38864"/>
                </a:lnTo>
                <a:lnTo>
                  <a:pt x="143740" y="38678"/>
                </a:lnTo>
                <a:lnTo>
                  <a:pt x="143740" y="38678"/>
                </a:lnTo>
                <a:lnTo>
                  <a:pt x="143693" y="38659"/>
                </a:lnTo>
                <a:close/>
                <a:moveTo>
                  <a:pt x="155250" y="31602"/>
                </a:moveTo>
                <a:lnTo>
                  <a:pt x="155148" y="31705"/>
                </a:lnTo>
                <a:lnTo>
                  <a:pt x="155659" y="31705"/>
                </a:lnTo>
                <a:lnTo>
                  <a:pt x="155148" y="32011"/>
                </a:lnTo>
                <a:lnTo>
                  <a:pt x="155148" y="32216"/>
                </a:lnTo>
                <a:lnTo>
                  <a:pt x="154636" y="32216"/>
                </a:lnTo>
                <a:lnTo>
                  <a:pt x="155250" y="32727"/>
                </a:lnTo>
                <a:lnTo>
                  <a:pt x="154943" y="32932"/>
                </a:lnTo>
                <a:lnTo>
                  <a:pt x="154739" y="33341"/>
                </a:lnTo>
                <a:lnTo>
                  <a:pt x="154023" y="33443"/>
                </a:lnTo>
                <a:lnTo>
                  <a:pt x="154125" y="33545"/>
                </a:lnTo>
                <a:lnTo>
                  <a:pt x="153920" y="33648"/>
                </a:lnTo>
                <a:lnTo>
                  <a:pt x="158318" y="36205"/>
                </a:lnTo>
                <a:lnTo>
                  <a:pt x="158318" y="37636"/>
                </a:lnTo>
                <a:lnTo>
                  <a:pt x="148398" y="37636"/>
                </a:lnTo>
                <a:lnTo>
                  <a:pt x="149011" y="38148"/>
                </a:lnTo>
                <a:lnTo>
                  <a:pt x="148193" y="38352"/>
                </a:lnTo>
                <a:lnTo>
                  <a:pt x="148398" y="38455"/>
                </a:lnTo>
                <a:lnTo>
                  <a:pt x="147477" y="38557"/>
                </a:lnTo>
                <a:lnTo>
                  <a:pt x="147273" y="38455"/>
                </a:lnTo>
                <a:lnTo>
                  <a:pt x="147273" y="38455"/>
                </a:lnTo>
                <a:lnTo>
                  <a:pt x="147375" y="38557"/>
                </a:lnTo>
                <a:lnTo>
                  <a:pt x="146761" y="38455"/>
                </a:lnTo>
                <a:lnTo>
                  <a:pt x="146045" y="38864"/>
                </a:lnTo>
                <a:lnTo>
                  <a:pt x="146045" y="38864"/>
                </a:lnTo>
                <a:lnTo>
                  <a:pt x="147580" y="37841"/>
                </a:lnTo>
                <a:lnTo>
                  <a:pt x="148091" y="37943"/>
                </a:lnTo>
                <a:lnTo>
                  <a:pt x="148091" y="37943"/>
                </a:lnTo>
                <a:lnTo>
                  <a:pt x="146864" y="36409"/>
                </a:lnTo>
                <a:lnTo>
                  <a:pt x="147682" y="34364"/>
                </a:lnTo>
                <a:lnTo>
                  <a:pt x="147886" y="33955"/>
                </a:lnTo>
                <a:lnTo>
                  <a:pt x="147886" y="34159"/>
                </a:lnTo>
                <a:lnTo>
                  <a:pt x="148295" y="33545"/>
                </a:lnTo>
                <a:lnTo>
                  <a:pt x="148193" y="33239"/>
                </a:lnTo>
                <a:lnTo>
                  <a:pt x="149523" y="32011"/>
                </a:lnTo>
                <a:lnTo>
                  <a:pt x="149830" y="32114"/>
                </a:lnTo>
                <a:lnTo>
                  <a:pt x="149625" y="31602"/>
                </a:lnTo>
                <a:lnTo>
                  <a:pt x="150443" y="32216"/>
                </a:lnTo>
                <a:lnTo>
                  <a:pt x="149625" y="32318"/>
                </a:lnTo>
                <a:lnTo>
                  <a:pt x="150341" y="32727"/>
                </a:lnTo>
                <a:lnTo>
                  <a:pt x="151159" y="32727"/>
                </a:lnTo>
                <a:lnTo>
                  <a:pt x="151261" y="33034"/>
                </a:lnTo>
                <a:lnTo>
                  <a:pt x="150545" y="33443"/>
                </a:lnTo>
                <a:lnTo>
                  <a:pt x="151466" y="33852"/>
                </a:lnTo>
                <a:lnTo>
                  <a:pt x="151466" y="34364"/>
                </a:lnTo>
                <a:lnTo>
                  <a:pt x="152080" y="34364"/>
                </a:lnTo>
                <a:lnTo>
                  <a:pt x="153102" y="33750"/>
                </a:lnTo>
                <a:lnTo>
                  <a:pt x="153614" y="33852"/>
                </a:lnTo>
                <a:lnTo>
                  <a:pt x="153818" y="33443"/>
                </a:lnTo>
                <a:lnTo>
                  <a:pt x="152795" y="33443"/>
                </a:lnTo>
                <a:lnTo>
                  <a:pt x="152386" y="32830"/>
                </a:lnTo>
                <a:lnTo>
                  <a:pt x="152591" y="32420"/>
                </a:lnTo>
                <a:lnTo>
                  <a:pt x="152489" y="32727"/>
                </a:lnTo>
                <a:lnTo>
                  <a:pt x="152489" y="32727"/>
                </a:lnTo>
                <a:lnTo>
                  <a:pt x="155250" y="31602"/>
                </a:lnTo>
                <a:close/>
                <a:moveTo>
                  <a:pt x="144000" y="38864"/>
                </a:moveTo>
                <a:lnTo>
                  <a:pt x="144000" y="38864"/>
                </a:lnTo>
                <a:lnTo>
                  <a:pt x="144000" y="38864"/>
                </a:lnTo>
                <a:close/>
                <a:moveTo>
                  <a:pt x="144000" y="38864"/>
                </a:moveTo>
                <a:lnTo>
                  <a:pt x="144000" y="38864"/>
                </a:lnTo>
                <a:lnTo>
                  <a:pt x="144000" y="38864"/>
                </a:lnTo>
                <a:close/>
                <a:moveTo>
                  <a:pt x="131011" y="37943"/>
                </a:moveTo>
                <a:lnTo>
                  <a:pt x="131011" y="38250"/>
                </a:lnTo>
                <a:lnTo>
                  <a:pt x="131216" y="39580"/>
                </a:lnTo>
                <a:lnTo>
                  <a:pt x="132136" y="39682"/>
                </a:lnTo>
                <a:lnTo>
                  <a:pt x="132136" y="37943"/>
                </a:lnTo>
                <a:close/>
                <a:moveTo>
                  <a:pt x="165580" y="31807"/>
                </a:moveTo>
                <a:lnTo>
                  <a:pt x="166091" y="32011"/>
                </a:lnTo>
                <a:lnTo>
                  <a:pt x="166295" y="31909"/>
                </a:lnTo>
                <a:lnTo>
                  <a:pt x="166705" y="31909"/>
                </a:lnTo>
                <a:lnTo>
                  <a:pt x="167420" y="33545"/>
                </a:lnTo>
                <a:lnTo>
                  <a:pt x="165886" y="33545"/>
                </a:lnTo>
                <a:lnTo>
                  <a:pt x="166193" y="34364"/>
                </a:lnTo>
                <a:lnTo>
                  <a:pt x="165273" y="34568"/>
                </a:lnTo>
                <a:lnTo>
                  <a:pt x="165682" y="34670"/>
                </a:lnTo>
                <a:lnTo>
                  <a:pt x="166398" y="35693"/>
                </a:lnTo>
                <a:lnTo>
                  <a:pt x="166705" y="35795"/>
                </a:lnTo>
                <a:lnTo>
                  <a:pt x="166909" y="36000"/>
                </a:lnTo>
                <a:lnTo>
                  <a:pt x="167420" y="36102"/>
                </a:lnTo>
                <a:lnTo>
                  <a:pt x="168136" y="37739"/>
                </a:lnTo>
                <a:lnTo>
                  <a:pt x="168136" y="36818"/>
                </a:lnTo>
                <a:lnTo>
                  <a:pt x="169670" y="37841"/>
                </a:lnTo>
                <a:lnTo>
                  <a:pt x="169466" y="38250"/>
                </a:lnTo>
                <a:lnTo>
                  <a:pt x="168239" y="37841"/>
                </a:lnTo>
                <a:lnTo>
                  <a:pt x="168648" y="39068"/>
                </a:lnTo>
                <a:lnTo>
                  <a:pt x="168955" y="38864"/>
                </a:lnTo>
                <a:lnTo>
                  <a:pt x="169159" y="39273"/>
                </a:lnTo>
                <a:lnTo>
                  <a:pt x="168852" y="39273"/>
                </a:lnTo>
                <a:lnTo>
                  <a:pt x="168852" y="39580"/>
                </a:lnTo>
                <a:lnTo>
                  <a:pt x="169261" y="39682"/>
                </a:lnTo>
                <a:lnTo>
                  <a:pt x="169773" y="42034"/>
                </a:lnTo>
                <a:lnTo>
                  <a:pt x="169977" y="42034"/>
                </a:lnTo>
                <a:lnTo>
                  <a:pt x="169773" y="42136"/>
                </a:lnTo>
                <a:lnTo>
                  <a:pt x="169773" y="42034"/>
                </a:lnTo>
                <a:lnTo>
                  <a:pt x="167420" y="42136"/>
                </a:lnTo>
                <a:lnTo>
                  <a:pt x="165580" y="41114"/>
                </a:lnTo>
                <a:lnTo>
                  <a:pt x="165375" y="39682"/>
                </a:lnTo>
                <a:lnTo>
                  <a:pt x="165375" y="39682"/>
                </a:lnTo>
                <a:lnTo>
                  <a:pt x="165477" y="39886"/>
                </a:lnTo>
                <a:lnTo>
                  <a:pt x="166295" y="38659"/>
                </a:lnTo>
                <a:lnTo>
                  <a:pt x="163227" y="35693"/>
                </a:lnTo>
                <a:lnTo>
                  <a:pt x="163227" y="35080"/>
                </a:lnTo>
                <a:lnTo>
                  <a:pt x="163125" y="35386"/>
                </a:lnTo>
                <a:lnTo>
                  <a:pt x="162307" y="34261"/>
                </a:lnTo>
                <a:lnTo>
                  <a:pt x="162409" y="34057"/>
                </a:lnTo>
                <a:lnTo>
                  <a:pt x="162511" y="34057"/>
                </a:lnTo>
                <a:lnTo>
                  <a:pt x="162614" y="33136"/>
                </a:lnTo>
                <a:lnTo>
                  <a:pt x="162818" y="33239"/>
                </a:lnTo>
                <a:lnTo>
                  <a:pt x="163636" y="32932"/>
                </a:lnTo>
                <a:lnTo>
                  <a:pt x="163534" y="32727"/>
                </a:lnTo>
                <a:lnTo>
                  <a:pt x="163943" y="32523"/>
                </a:lnTo>
                <a:lnTo>
                  <a:pt x="164045" y="32420"/>
                </a:lnTo>
                <a:lnTo>
                  <a:pt x="163943" y="32318"/>
                </a:lnTo>
                <a:lnTo>
                  <a:pt x="165580" y="31807"/>
                </a:lnTo>
                <a:close/>
                <a:moveTo>
                  <a:pt x="137352" y="40602"/>
                </a:moveTo>
                <a:lnTo>
                  <a:pt x="135511" y="40807"/>
                </a:lnTo>
                <a:lnTo>
                  <a:pt x="134898" y="40705"/>
                </a:lnTo>
                <a:lnTo>
                  <a:pt x="137045" y="42239"/>
                </a:lnTo>
                <a:lnTo>
                  <a:pt x="137148" y="41932"/>
                </a:lnTo>
                <a:lnTo>
                  <a:pt x="137045" y="41625"/>
                </a:lnTo>
                <a:lnTo>
                  <a:pt x="137352" y="40602"/>
                </a:lnTo>
                <a:close/>
                <a:moveTo>
                  <a:pt x="146659" y="43670"/>
                </a:moveTo>
                <a:lnTo>
                  <a:pt x="146148" y="43875"/>
                </a:lnTo>
                <a:lnTo>
                  <a:pt x="146250" y="43875"/>
                </a:lnTo>
                <a:lnTo>
                  <a:pt x="146659" y="43670"/>
                </a:lnTo>
                <a:close/>
                <a:moveTo>
                  <a:pt x="144409" y="43364"/>
                </a:moveTo>
                <a:lnTo>
                  <a:pt x="144307" y="43466"/>
                </a:lnTo>
                <a:lnTo>
                  <a:pt x="144307" y="43773"/>
                </a:lnTo>
                <a:lnTo>
                  <a:pt x="145330" y="44080"/>
                </a:lnTo>
                <a:lnTo>
                  <a:pt x="146148" y="43875"/>
                </a:lnTo>
                <a:lnTo>
                  <a:pt x="146045" y="43670"/>
                </a:lnTo>
                <a:lnTo>
                  <a:pt x="144716" y="43568"/>
                </a:lnTo>
                <a:lnTo>
                  <a:pt x="144818" y="43466"/>
                </a:lnTo>
                <a:lnTo>
                  <a:pt x="144409" y="43364"/>
                </a:lnTo>
                <a:close/>
                <a:moveTo>
                  <a:pt x="153614" y="43364"/>
                </a:moveTo>
                <a:lnTo>
                  <a:pt x="151773" y="43977"/>
                </a:lnTo>
                <a:lnTo>
                  <a:pt x="152489" y="44489"/>
                </a:lnTo>
                <a:lnTo>
                  <a:pt x="153307" y="44080"/>
                </a:lnTo>
                <a:lnTo>
                  <a:pt x="153614" y="43466"/>
                </a:lnTo>
                <a:lnTo>
                  <a:pt x="153614" y="43364"/>
                </a:lnTo>
                <a:close/>
                <a:moveTo>
                  <a:pt x="241568" y="37534"/>
                </a:moveTo>
                <a:lnTo>
                  <a:pt x="241261" y="37636"/>
                </a:lnTo>
                <a:lnTo>
                  <a:pt x="241670" y="37739"/>
                </a:lnTo>
                <a:lnTo>
                  <a:pt x="241466" y="38045"/>
                </a:lnTo>
                <a:lnTo>
                  <a:pt x="240955" y="37636"/>
                </a:lnTo>
                <a:lnTo>
                  <a:pt x="241057" y="37943"/>
                </a:lnTo>
                <a:lnTo>
                  <a:pt x="240955" y="38148"/>
                </a:lnTo>
                <a:lnTo>
                  <a:pt x="241261" y="38864"/>
                </a:lnTo>
                <a:lnTo>
                  <a:pt x="241159" y="38864"/>
                </a:lnTo>
                <a:lnTo>
                  <a:pt x="241875" y="40807"/>
                </a:lnTo>
                <a:lnTo>
                  <a:pt x="241670" y="41114"/>
                </a:lnTo>
                <a:lnTo>
                  <a:pt x="241466" y="41727"/>
                </a:lnTo>
                <a:lnTo>
                  <a:pt x="240955" y="42136"/>
                </a:lnTo>
                <a:lnTo>
                  <a:pt x="240443" y="41932"/>
                </a:lnTo>
                <a:lnTo>
                  <a:pt x="240545" y="41420"/>
                </a:lnTo>
                <a:lnTo>
                  <a:pt x="240545" y="41420"/>
                </a:lnTo>
                <a:lnTo>
                  <a:pt x="240136" y="41727"/>
                </a:lnTo>
                <a:lnTo>
                  <a:pt x="240341" y="43261"/>
                </a:lnTo>
                <a:lnTo>
                  <a:pt x="239727" y="43466"/>
                </a:lnTo>
                <a:lnTo>
                  <a:pt x="239420" y="43364"/>
                </a:lnTo>
                <a:lnTo>
                  <a:pt x="237477" y="43977"/>
                </a:lnTo>
                <a:lnTo>
                  <a:pt x="236761" y="45102"/>
                </a:lnTo>
                <a:lnTo>
                  <a:pt x="237886" y="45205"/>
                </a:lnTo>
                <a:lnTo>
                  <a:pt x="237784" y="44795"/>
                </a:lnTo>
                <a:lnTo>
                  <a:pt x="240341" y="44489"/>
                </a:lnTo>
                <a:lnTo>
                  <a:pt x="240239" y="44795"/>
                </a:lnTo>
                <a:lnTo>
                  <a:pt x="240955" y="45614"/>
                </a:lnTo>
                <a:lnTo>
                  <a:pt x="241670" y="44795"/>
                </a:lnTo>
                <a:lnTo>
                  <a:pt x="241261" y="44080"/>
                </a:lnTo>
                <a:lnTo>
                  <a:pt x="241568" y="44386"/>
                </a:lnTo>
                <a:lnTo>
                  <a:pt x="241568" y="44182"/>
                </a:lnTo>
                <a:lnTo>
                  <a:pt x="241670" y="44489"/>
                </a:lnTo>
                <a:lnTo>
                  <a:pt x="242693" y="44489"/>
                </a:lnTo>
                <a:lnTo>
                  <a:pt x="243102" y="43977"/>
                </a:lnTo>
                <a:lnTo>
                  <a:pt x="243307" y="43977"/>
                </a:lnTo>
                <a:lnTo>
                  <a:pt x="243409" y="43773"/>
                </a:lnTo>
                <a:lnTo>
                  <a:pt x="243614" y="43773"/>
                </a:lnTo>
                <a:lnTo>
                  <a:pt x="243511" y="43364"/>
                </a:lnTo>
                <a:lnTo>
                  <a:pt x="243818" y="43466"/>
                </a:lnTo>
                <a:lnTo>
                  <a:pt x="243818" y="43773"/>
                </a:lnTo>
                <a:lnTo>
                  <a:pt x="244023" y="44182"/>
                </a:lnTo>
                <a:lnTo>
                  <a:pt x="244432" y="43261"/>
                </a:lnTo>
                <a:lnTo>
                  <a:pt x="244023" y="42852"/>
                </a:lnTo>
                <a:lnTo>
                  <a:pt x="243205" y="40602"/>
                </a:lnTo>
                <a:lnTo>
                  <a:pt x="243511" y="40500"/>
                </a:lnTo>
                <a:lnTo>
                  <a:pt x="243409" y="39886"/>
                </a:lnTo>
                <a:lnTo>
                  <a:pt x="243409" y="39784"/>
                </a:lnTo>
                <a:lnTo>
                  <a:pt x="241568" y="37534"/>
                </a:lnTo>
                <a:close/>
                <a:moveTo>
                  <a:pt x="238909" y="44795"/>
                </a:moveTo>
                <a:lnTo>
                  <a:pt x="238807" y="45102"/>
                </a:lnTo>
                <a:lnTo>
                  <a:pt x="238398" y="45000"/>
                </a:lnTo>
                <a:lnTo>
                  <a:pt x="238295" y="45307"/>
                </a:lnTo>
                <a:lnTo>
                  <a:pt x="237989" y="45716"/>
                </a:lnTo>
                <a:lnTo>
                  <a:pt x="238398" y="45920"/>
                </a:lnTo>
                <a:lnTo>
                  <a:pt x="238705" y="46330"/>
                </a:lnTo>
                <a:lnTo>
                  <a:pt x="239523" y="45614"/>
                </a:lnTo>
                <a:lnTo>
                  <a:pt x="239830" y="45818"/>
                </a:lnTo>
                <a:lnTo>
                  <a:pt x="240034" y="45307"/>
                </a:lnTo>
                <a:lnTo>
                  <a:pt x="239625" y="44795"/>
                </a:lnTo>
                <a:close/>
                <a:moveTo>
                  <a:pt x="151875" y="47659"/>
                </a:moveTo>
                <a:lnTo>
                  <a:pt x="151773" y="47761"/>
                </a:lnTo>
                <a:lnTo>
                  <a:pt x="152080" y="47864"/>
                </a:lnTo>
                <a:lnTo>
                  <a:pt x="151875" y="47659"/>
                </a:lnTo>
                <a:close/>
                <a:moveTo>
                  <a:pt x="236455" y="45307"/>
                </a:moveTo>
                <a:lnTo>
                  <a:pt x="236045" y="45614"/>
                </a:lnTo>
                <a:lnTo>
                  <a:pt x="236045" y="45818"/>
                </a:lnTo>
                <a:lnTo>
                  <a:pt x="235943" y="45716"/>
                </a:lnTo>
                <a:lnTo>
                  <a:pt x="236352" y="46227"/>
                </a:lnTo>
                <a:lnTo>
                  <a:pt x="236045" y="46023"/>
                </a:lnTo>
                <a:lnTo>
                  <a:pt x="236352" y="46534"/>
                </a:lnTo>
                <a:lnTo>
                  <a:pt x="236659" y="46227"/>
                </a:lnTo>
                <a:lnTo>
                  <a:pt x="236455" y="46023"/>
                </a:lnTo>
                <a:lnTo>
                  <a:pt x="236659" y="46125"/>
                </a:lnTo>
                <a:lnTo>
                  <a:pt x="236966" y="46534"/>
                </a:lnTo>
                <a:lnTo>
                  <a:pt x="237068" y="47761"/>
                </a:lnTo>
                <a:lnTo>
                  <a:pt x="237580" y="47966"/>
                </a:lnTo>
                <a:lnTo>
                  <a:pt x="237580" y="47455"/>
                </a:lnTo>
                <a:lnTo>
                  <a:pt x="237784" y="48170"/>
                </a:lnTo>
                <a:lnTo>
                  <a:pt x="237886" y="47966"/>
                </a:lnTo>
                <a:lnTo>
                  <a:pt x="237886" y="47761"/>
                </a:lnTo>
                <a:lnTo>
                  <a:pt x="238193" y="47761"/>
                </a:lnTo>
                <a:lnTo>
                  <a:pt x="237886" y="45818"/>
                </a:lnTo>
                <a:lnTo>
                  <a:pt x="237580" y="45818"/>
                </a:lnTo>
                <a:lnTo>
                  <a:pt x="237477" y="45409"/>
                </a:lnTo>
                <a:lnTo>
                  <a:pt x="237273" y="45511"/>
                </a:lnTo>
                <a:lnTo>
                  <a:pt x="236864" y="45307"/>
                </a:lnTo>
                <a:close/>
                <a:moveTo>
                  <a:pt x="49602" y="49398"/>
                </a:moveTo>
                <a:lnTo>
                  <a:pt x="49705" y="49500"/>
                </a:lnTo>
                <a:lnTo>
                  <a:pt x="49655" y="49401"/>
                </a:lnTo>
                <a:lnTo>
                  <a:pt x="49655" y="49401"/>
                </a:lnTo>
                <a:lnTo>
                  <a:pt x="49602" y="49398"/>
                </a:lnTo>
                <a:close/>
                <a:moveTo>
                  <a:pt x="53489" y="53386"/>
                </a:moveTo>
                <a:lnTo>
                  <a:pt x="53485" y="53390"/>
                </a:lnTo>
                <a:lnTo>
                  <a:pt x="53485" y="53390"/>
                </a:lnTo>
                <a:lnTo>
                  <a:pt x="53489" y="53489"/>
                </a:lnTo>
                <a:lnTo>
                  <a:pt x="53489" y="53386"/>
                </a:lnTo>
                <a:close/>
                <a:moveTo>
                  <a:pt x="231648" y="54102"/>
                </a:moveTo>
                <a:lnTo>
                  <a:pt x="231239" y="54205"/>
                </a:lnTo>
                <a:lnTo>
                  <a:pt x="230625" y="55739"/>
                </a:lnTo>
                <a:lnTo>
                  <a:pt x="231648" y="57477"/>
                </a:lnTo>
                <a:lnTo>
                  <a:pt x="231852" y="54511"/>
                </a:lnTo>
                <a:lnTo>
                  <a:pt x="231648" y="54102"/>
                </a:lnTo>
                <a:close/>
                <a:moveTo>
                  <a:pt x="46432" y="57886"/>
                </a:moveTo>
                <a:lnTo>
                  <a:pt x="46432" y="57989"/>
                </a:lnTo>
                <a:lnTo>
                  <a:pt x="46636" y="57886"/>
                </a:lnTo>
                <a:close/>
                <a:moveTo>
                  <a:pt x="176216" y="59114"/>
                </a:moveTo>
                <a:lnTo>
                  <a:pt x="176216" y="59114"/>
                </a:lnTo>
                <a:lnTo>
                  <a:pt x="176216" y="59114"/>
                </a:lnTo>
                <a:close/>
                <a:moveTo>
                  <a:pt x="52057" y="56250"/>
                </a:moveTo>
                <a:lnTo>
                  <a:pt x="49193" y="57170"/>
                </a:lnTo>
                <a:lnTo>
                  <a:pt x="49091" y="57375"/>
                </a:lnTo>
                <a:lnTo>
                  <a:pt x="48682" y="57580"/>
                </a:lnTo>
                <a:lnTo>
                  <a:pt x="48989" y="57477"/>
                </a:lnTo>
                <a:lnTo>
                  <a:pt x="48989" y="57682"/>
                </a:lnTo>
                <a:lnTo>
                  <a:pt x="51443" y="56761"/>
                </a:lnTo>
                <a:lnTo>
                  <a:pt x="51443" y="56761"/>
                </a:lnTo>
                <a:lnTo>
                  <a:pt x="51239" y="56966"/>
                </a:lnTo>
                <a:lnTo>
                  <a:pt x="54205" y="57886"/>
                </a:lnTo>
                <a:lnTo>
                  <a:pt x="54307" y="58500"/>
                </a:lnTo>
                <a:lnTo>
                  <a:pt x="55330" y="58807"/>
                </a:lnTo>
                <a:lnTo>
                  <a:pt x="54818" y="59625"/>
                </a:lnTo>
                <a:lnTo>
                  <a:pt x="54818" y="59625"/>
                </a:lnTo>
                <a:lnTo>
                  <a:pt x="57068" y="59420"/>
                </a:lnTo>
                <a:lnTo>
                  <a:pt x="57170" y="59523"/>
                </a:lnTo>
                <a:lnTo>
                  <a:pt x="57886" y="59420"/>
                </a:lnTo>
                <a:lnTo>
                  <a:pt x="57886" y="59114"/>
                </a:lnTo>
                <a:lnTo>
                  <a:pt x="55739" y="58091"/>
                </a:lnTo>
                <a:lnTo>
                  <a:pt x="55534" y="57886"/>
                </a:lnTo>
                <a:lnTo>
                  <a:pt x="55330" y="57784"/>
                </a:lnTo>
                <a:lnTo>
                  <a:pt x="55534" y="57784"/>
                </a:lnTo>
                <a:lnTo>
                  <a:pt x="55125" y="57580"/>
                </a:lnTo>
                <a:lnTo>
                  <a:pt x="55227" y="57682"/>
                </a:lnTo>
                <a:lnTo>
                  <a:pt x="52057" y="56250"/>
                </a:lnTo>
                <a:close/>
                <a:moveTo>
                  <a:pt x="207307" y="59625"/>
                </a:moveTo>
                <a:lnTo>
                  <a:pt x="207307" y="59625"/>
                </a:lnTo>
                <a:lnTo>
                  <a:pt x="207307" y="59625"/>
                </a:lnTo>
                <a:close/>
                <a:moveTo>
                  <a:pt x="222648" y="59420"/>
                </a:moveTo>
                <a:lnTo>
                  <a:pt x="222648" y="59523"/>
                </a:lnTo>
                <a:lnTo>
                  <a:pt x="221625" y="59727"/>
                </a:lnTo>
                <a:lnTo>
                  <a:pt x="221727" y="59727"/>
                </a:lnTo>
                <a:lnTo>
                  <a:pt x="221216" y="60341"/>
                </a:lnTo>
                <a:lnTo>
                  <a:pt x="221727" y="61159"/>
                </a:lnTo>
                <a:lnTo>
                  <a:pt x="222750" y="60852"/>
                </a:lnTo>
                <a:lnTo>
                  <a:pt x="223159" y="59932"/>
                </a:lnTo>
                <a:lnTo>
                  <a:pt x="222648" y="59420"/>
                </a:lnTo>
                <a:close/>
                <a:moveTo>
                  <a:pt x="54511" y="60955"/>
                </a:moveTo>
                <a:lnTo>
                  <a:pt x="54205" y="61057"/>
                </a:lnTo>
                <a:lnTo>
                  <a:pt x="54614" y="61670"/>
                </a:lnTo>
                <a:lnTo>
                  <a:pt x="55023" y="61773"/>
                </a:lnTo>
                <a:lnTo>
                  <a:pt x="55534" y="61568"/>
                </a:lnTo>
                <a:lnTo>
                  <a:pt x="55943" y="61568"/>
                </a:lnTo>
                <a:lnTo>
                  <a:pt x="54511" y="60955"/>
                </a:lnTo>
                <a:close/>
                <a:moveTo>
                  <a:pt x="58602" y="59727"/>
                </a:moveTo>
                <a:lnTo>
                  <a:pt x="59114" y="60034"/>
                </a:lnTo>
                <a:lnTo>
                  <a:pt x="59114" y="60443"/>
                </a:lnTo>
                <a:lnTo>
                  <a:pt x="59420" y="60955"/>
                </a:lnTo>
                <a:lnTo>
                  <a:pt x="59114" y="61057"/>
                </a:lnTo>
                <a:lnTo>
                  <a:pt x="57784" y="60852"/>
                </a:lnTo>
                <a:lnTo>
                  <a:pt x="57580" y="61159"/>
                </a:lnTo>
                <a:lnTo>
                  <a:pt x="57989" y="61466"/>
                </a:lnTo>
                <a:lnTo>
                  <a:pt x="59420" y="61261"/>
                </a:lnTo>
                <a:lnTo>
                  <a:pt x="59932" y="61568"/>
                </a:lnTo>
                <a:lnTo>
                  <a:pt x="60239" y="61875"/>
                </a:lnTo>
                <a:lnTo>
                  <a:pt x="60545" y="61261"/>
                </a:lnTo>
                <a:lnTo>
                  <a:pt x="62693" y="61261"/>
                </a:lnTo>
                <a:lnTo>
                  <a:pt x="63000" y="60750"/>
                </a:lnTo>
                <a:lnTo>
                  <a:pt x="61977" y="60341"/>
                </a:lnTo>
                <a:lnTo>
                  <a:pt x="62284" y="60239"/>
                </a:lnTo>
                <a:lnTo>
                  <a:pt x="58602" y="59727"/>
                </a:lnTo>
                <a:close/>
                <a:moveTo>
                  <a:pt x="208739" y="63614"/>
                </a:moveTo>
                <a:lnTo>
                  <a:pt x="208739" y="63614"/>
                </a:lnTo>
                <a:lnTo>
                  <a:pt x="208739" y="63614"/>
                </a:lnTo>
                <a:close/>
                <a:moveTo>
                  <a:pt x="48989" y="64227"/>
                </a:moveTo>
                <a:lnTo>
                  <a:pt x="48989" y="64330"/>
                </a:lnTo>
                <a:lnTo>
                  <a:pt x="49091" y="64432"/>
                </a:lnTo>
                <a:lnTo>
                  <a:pt x="49091" y="64432"/>
                </a:lnTo>
                <a:lnTo>
                  <a:pt x="48989" y="64227"/>
                </a:lnTo>
                <a:close/>
                <a:moveTo>
                  <a:pt x="44182" y="66375"/>
                </a:moveTo>
                <a:lnTo>
                  <a:pt x="44386" y="66477"/>
                </a:lnTo>
                <a:lnTo>
                  <a:pt x="44386" y="66477"/>
                </a:lnTo>
                <a:lnTo>
                  <a:pt x="44284" y="66375"/>
                </a:lnTo>
                <a:close/>
                <a:moveTo>
                  <a:pt x="232261" y="60955"/>
                </a:moveTo>
                <a:lnTo>
                  <a:pt x="231955" y="61670"/>
                </a:lnTo>
                <a:lnTo>
                  <a:pt x="232159" y="63511"/>
                </a:lnTo>
                <a:lnTo>
                  <a:pt x="231648" y="63307"/>
                </a:lnTo>
                <a:lnTo>
                  <a:pt x="232364" y="64943"/>
                </a:lnTo>
                <a:lnTo>
                  <a:pt x="232568" y="64739"/>
                </a:lnTo>
                <a:lnTo>
                  <a:pt x="232977" y="65148"/>
                </a:lnTo>
                <a:lnTo>
                  <a:pt x="232773" y="65864"/>
                </a:lnTo>
                <a:lnTo>
                  <a:pt x="233591" y="65966"/>
                </a:lnTo>
                <a:lnTo>
                  <a:pt x="233795" y="65659"/>
                </a:lnTo>
                <a:lnTo>
                  <a:pt x="234716" y="66375"/>
                </a:lnTo>
                <a:lnTo>
                  <a:pt x="234409" y="65761"/>
                </a:lnTo>
                <a:lnTo>
                  <a:pt x="236045" y="67091"/>
                </a:lnTo>
                <a:lnTo>
                  <a:pt x="235432" y="65966"/>
                </a:lnTo>
                <a:lnTo>
                  <a:pt x="235739" y="65864"/>
                </a:lnTo>
                <a:lnTo>
                  <a:pt x="235125" y="65659"/>
                </a:lnTo>
                <a:lnTo>
                  <a:pt x="235125" y="65864"/>
                </a:lnTo>
                <a:lnTo>
                  <a:pt x="234511" y="65352"/>
                </a:lnTo>
                <a:lnTo>
                  <a:pt x="234205" y="65455"/>
                </a:lnTo>
                <a:lnTo>
                  <a:pt x="234307" y="65659"/>
                </a:lnTo>
                <a:lnTo>
                  <a:pt x="233284" y="64330"/>
                </a:lnTo>
                <a:lnTo>
                  <a:pt x="233489" y="63511"/>
                </a:lnTo>
                <a:lnTo>
                  <a:pt x="233795" y="63205"/>
                </a:lnTo>
                <a:lnTo>
                  <a:pt x="233591" y="61159"/>
                </a:lnTo>
                <a:lnTo>
                  <a:pt x="233284" y="61261"/>
                </a:lnTo>
                <a:lnTo>
                  <a:pt x="232261" y="60955"/>
                </a:lnTo>
                <a:close/>
                <a:moveTo>
                  <a:pt x="236045" y="67091"/>
                </a:moveTo>
                <a:lnTo>
                  <a:pt x="236045" y="67091"/>
                </a:lnTo>
                <a:lnTo>
                  <a:pt x="236045" y="67091"/>
                </a:lnTo>
                <a:close/>
                <a:moveTo>
                  <a:pt x="232670" y="66170"/>
                </a:moveTo>
                <a:lnTo>
                  <a:pt x="233693" y="67398"/>
                </a:lnTo>
                <a:lnTo>
                  <a:pt x="233693" y="66580"/>
                </a:lnTo>
                <a:lnTo>
                  <a:pt x="233080" y="66170"/>
                </a:lnTo>
                <a:close/>
                <a:moveTo>
                  <a:pt x="222750" y="67705"/>
                </a:moveTo>
                <a:lnTo>
                  <a:pt x="222750" y="67705"/>
                </a:lnTo>
                <a:lnTo>
                  <a:pt x="222750" y="67705"/>
                </a:lnTo>
                <a:close/>
                <a:moveTo>
                  <a:pt x="222750" y="67705"/>
                </a:moveTo>
                <a:lnTo>
                  <a:pt x="222737" y="67743"/>
                </a:lnTo>
                <a:lnTo>
                  <a:pt x="222750" y="67807"/>
                </a:lnTo>
                <a:lnTo>
                  <a:pt x="222750" y="67705"/>
                </a:lnTo>
                <a:close/>
                <a:moveTo>
                  <a:pt x="235330" y="67091"/>
                </a:moveTo>
                <a:lnTo>
                  <a:pt x="235330" y="67807"/>
                </a:lnTo>
                <a:lnTo>
                  <a:pt x="235739" y="67602"/>
                </a:lnTo>
                <a:lnTo>
                  <a:pt x="236148" y="67909"/>
                </a:lnTo>
                <a:lnTo>
                  <a:pt x="235534" y="67193"/>
                </a:lnTo>
                <a:lnTo>
                  <a:pt x="235330" y="67091"/>
                </a:lnTo>
                <a:close/>
                <a:moveTo>
                  <a:pt x="236250" y="67091"/>
                </a:moveTo>
                <a:lnTo>
                  <a:pt x="237068" y="68420"/>
                </a:lnTo>
                <a:lnTo>
                  <a:pt x="237682" y="68625"/>
                </a:lnTo>
                <a:lnTo>
                  <a:pt x="237784" y="68625"/>
                </a:lnTo>
                <a:lnTo>
                  <a:pt x="237170" y="67295"/>
                </a:lnTo>
                <a:lnTo>
                  <a:pt x="236250" y="67091"/>
                </a:lnTo>
                <a:close/>
                <a:moveTo>
                  <a:pt x="234307" y="67807"/>
                </a:moveTo>
                <a:lnTo>
                  <a:pt x="234205" y="67909"/>
                </a:lnTo>
                <a:lnTo>
                  <a:pt x="234409" y="68011"/>
                </a:lnTo>
                <a:lnTo>
                  <a:pt x="234409" y="69341"/>
                </a:lnTo>
                <a:lnTo>
                  <a:pt x="235330" y="68420"/>
                </a:lnTo>
                <a:lnTo>
                  <a:pt x="234307" y="67807"/>
                </a:lnTo>
                <a:close/>
                <a:moveTo>
                  <a:pt x="236455" y="68216"/>
                </a:moveTo>
                <a:lnTo>
                  <a:pt x="236557" y="68625"/>
                </a:lnTo>
                <a:lnTo>
                  <a:pt x="236864" y="68932"/>
                </a:lnTo>
                <a:lnTo>
                  <a:pt x="237170" y="69750"/>
                </a:lnTo>
                <a:lnTo>
                  <a:pt x="237170" y="69341"/>
                </a:lnTo>
                <a:lnTo>
                  <a:pt x="237273" y="69545"/>
                </a:lnTo>
                <a:lnTo>
                  <a:pt x="237273" y="69443"/>
                </a:lnTo>
                <a:lnTo>
                  <a:pt x="237273" y="69136"/>
                </a:lnTo>
                <a:lnTo>
                  <a:pt x="237170" y="68932"/>
                </a:lnTo>
                <a:lnTo>
                  <a:pt x="236966" y="68318"/>
                </a:lnTo>
                <a:lnTo>
                  <a:pt x="236761" y="68420"/>
                </a:lnTo>
                <a:lnTo>
                  <a:pt x="236455" y="68216"/>
                </a:lnTo>
                <a:close/>
                <a:moveTo>
                  <a:pt x="193091" y="69852"/>
                </a:moveTo>
                <a:lnTo>
                  <a:pt x="193295" y="70261"/>
                </a:lnTo>
                <a:lnTo>
                  <a:pt x="193160" y="69965"/>
                </a:lnTo>
                <a:lnTo>
                  <a:pt x="193091" y="69852"/>
                </a:lnTo>
                <a:close/>
                <a:moveTo>
                  <a:pt x="235636" y="68830"/>
                </a:moveTo>
                <a:lnTo>
                  <a:pt x="235227" y="69034"/>
                </a:lnTo>
                <a:lnTo>
                  <a:pt x="235125" y="69239"/>
                </a:lnTo>
                <a:lnTo>
                  <a:pt x="235227" y="69648"/>
                </a:lnTo>
                <a:lnTo>
                  <a:pt x="234818" y="69955"/>
                </a:lnTo>
                <a:lnTo>
                  <a:pt x="235636" y="70670"/>
                </a:lnTo>
                <a:lnTo>
                  <a:pt x="235636" y="68830"/>
                </a:lnTo>
                <a:close/>
                <a:moveTo>
                  <a:pt x="232057" y="68420"/>
                </a:moveTo>
                <a:lnTo>
                  <a:pt x="230318" y="71284"/>
                </a:lnTo>
                <a:lnTo>
                  <a:pt x="230318" y="71386"/>
                </a:lnTo>
                <a:lnTo>
                  <a:pt x="232261" y="69341"/>
                </a:lnTo>
                <a:lnTo>
                  <a:pt x="232057" y="68420"/>
                </a:lnTo>
                <a:close/>
                <a:moveTo>
                  <a:pt x="196568" y="70159"/>
                </a:moveTo>
                <a:lnTo>
                  <a:pt x="196364" y="71795"/>
                </a:lnTo>
                <a:lnTo>
                  <a:pt x="196364" y="72000"/>
                </a:lnTo>
                <a:lnTo>
                  <a:pt x="197591" y="73739"/>
                </a:lnTo>
                <a:lnTo>
                  <a:pt x="198102" y="72102"/>
                </a:lnTo>
                <a:lnTo>
                  <a:pt x="196875" y="70261"/>
                </a:lnTo>
                <a:lnTo>
                  <a:pt x="196568" y="70159"/>
                </a:lnTo>
                <a:close/>
                <a:moveTo>
                  <a:pt x="237580" y="70261"/>
                </a:moveTo>
                <a:lnTo>
                  <a:pt x="237580" y="70773"/>
                </a:lnTo>
                <a:lnTo>
                  <a:pt x="237068" y="70977"/>
                </a:lnTo>
                <a:lnTo>
                  <a:pt x="237068" y="71182"/>
                </a:lnTo>
                <a:lnTo>
                  <a:pt x="236761" y="71182"/>
                </a:lnTo>
                <a:lnTo>
                  <a:pt x="236659" y="71591"/>
                </a:lnTo>
                <a:lnTo>
                  <a:pt x="236250" y="71795"/>
                </a:lnTo>
                <a:lnTo>
                  <a:pt x="236148" y="71182"/>
                </a:lnTo>
                <a:lnTo>
                  <a:pt x="235739" y="71284"/>
                </a:lnTo>
                <a:lnTo>
                  <a:pt x="235432" y="71693"/>
                </a:lnTo>
                <a:lnTo>
                  <a:pt x="234818" y="71898"/>
                </a:lnTo>
                <a:lnTo>
                  <a:pt x="234818" y="72818"/>
                </a:lnTo>
                <a:lnTo>
                  <a:pt x="235227" y="72000"/>
                </a:lnTo>
                <a:lnTo>
                  <a:pt x="235636" y="72102"/>
                </a:lnTo>
                <a:lnTo>
                  <a:pt x="235943" y="72409"/>
                </a:lnTo>
                <a:lnTo>
                  <a:pt x="236045" y="72000"/>
                </a:lnTo>
                <a:lnTo>
                  <a:pt x="236455" y="72205"/>
                </a:lnTo>
                <a:lnTo>
                  <a:pt x="236557" y="73125"/>
                </a:lnTo>
                <a:lnTo>
                  <a:pt x="237580" y="73943"/>
                </a:lnTo>
                <a:lnTo>
                  <a:pt x="237682" y="73841"/>
                </a:lnTo>
                <a:lnTo>
                  <a:pt x="237682" y="74045"/>
                </a:lnTo>
                <a:lnTo>
                  <a:pt x="238091" y="73841"/>
                </a:lnTo>
                <a:lnTo>
                  <a:pt x="237784" y="73227"/>
                </a:lnTo>
                <a:lnTo>
                  <a:pt x="237989" y="72614"/>
                </a:lnTo>
                <a:lnTo>
                  <a:pt x="238295" y="72818"/>
                </a:lnTo>
                <a:lnTo>
                  <a:pt x="238500" y="73534"/>
                </a:lnTo>
                <a:lnTo>
                  <a:pt x="238500" y="73023"/>
                </a:lnTo>
                <a:lnTo>
                  <a:pt x="238807" y="72614"/>
                </a:lnTo>
                <a:lnTo>
                  <a:pt x="238500" y="71284"/>
                </a:lnTo>
                <a:lnTo>
                  <a:pt x="238398" y="71182"/>
                </a:lnTo>
                <a:lnTo>
                  <a:pt x="238500" y="70977"/>
                </a:lnTo>
                <a:lnTo>
                  <a:pt x="238295" y="70466"/>
                </a:lnTo>
                <a:lnTo>
                  <a:pt x="237580" y="70261"/>
                </a:lnTo>
                <a:close/>
                <a:moveTo>
                  <a:pt x="240443" y="77727"/>
                </a:moveTo>
                <a:lnTo>
                  <a:pt x="240034" y="78545"/>
                </a:lnTo>
                <a:lnTo>
                  <a:pt x="240136" y="80284"/>
                </a:lnTo>
                <a:lnTo>
                  <a:pt x="240852" y="81000"/>
                </a:lnTo>
                <a:lnTo>
                  <a:pt x="240341" y="79568"/>
                </a:lnTo>
                <a:lnTo>
                  <a:pt x="241261" y="79773"/>
                </a:lnTo>
                <a:lnTo>
                  <a:pt x="240750" y="79057"/>
                </a:lnTo>
                <a:lnTo>
                  <a:pt x="241057" y="78852"/>
                </a:lnTo>
                <a:lnTo>
                  <a:pt x="241057" y="78545"/>
                </a:lnTo>
                <a:lnTo>
                  <a:pt x="240136" y="78955"/>
                </a:lnTo>
                <a:lnTo>
                  <a:pt x="240443" y="78648"/>
                </a:lnTo>
                <a:lnTo>
                  <a:pt x="240443" y="78341"/>
                </a:lnTo>
                <a:lnTo>
                  <a:pt x="240341" y="78136"/>
                </a:lnTo>
                <a:lnTo>
                  <a:pt x="240443" y="77727"/>
                </a:lnTo>
                <a:close/>
                <a:moveTo>
                  <a:pt x="79875" y="80284"/>
                </a:moveTo>
                <a:lnTo>
                  <a:pt x="78136" y="80591"/>
                </a:lnTo>
                <a:lnTo>
                  <a:pt x="78136" y="81511"/>
                </a:lnTo>
                <a:lnTo>
                  <a:pt x="78443" y="81818"/>
                </a:lnTo>
                <a:lnTo>
                  <a:pt x="79466" y="81511"/>
                </a:lnTo>
                <a:lnTo>
                  <a:pt x="80080" y="80693"/>
                </a:lnTo>
                <a:lnTo>
                  <a:pt x="79875" y="80284"/>
                </a:lnTo>
                <a:close/>
                <a:moveTo>
                  <a:pt x="261102" y="82636"/>
                </a:moveTo>
                <a:lnTo>
                  <a:pt x="261000" y="82841"/>
                </a:lnTo>
                <a:lnTo>
                  <a:pt x="261205" y="82943"/>
                </a:lnTo>
                <a:lnTo>
                  <a:pt x="261307" y="82943"/>
                </a:lnTo>
                <a:lnTo>
                  <a:pt x="261102" y="82636"/>
                </a:lnTo>
                <a:close/>
                <a:moveTo>
                  <a:pt x="220500" y="81818"/>
                </a:moveTo>
                <a:lnTo>
                  <a:pt x="219784" y="81920"/>
                </a:lnTo>
                <a:lnTo>
                  <a:pt x="219886" y="82227"/>
                </a:lnTo>
                <a:lnTo>
                  <a:pt x="220295" y="82534"/>
                </a:lnTo>
                <a:lnTo>
                  <a:pt x="220295" y="82841"/>
                </a:lnTo>
                <a:lnTo>
                  <a:pt x="221011" y="83148"/>
                </a:lnTo>
                <a:lnTo>
                  <a:pt x="221114" y="82636"/>
                </a:lnTo>
                <a:lnTo>
                  <a:pt x="220500" y="81818"/>
                </a:lnTo>
                <a:close/>
                <a:moveTo>
                  <a:pt x="222034" y="82636"/>
                </a:moveTo>
                <a:lnTo>
                  <a:pt x="221830" y="83045"/>
                </a:lnTo>
                <a:lnTo>
                  <a:pt x="221830" y="83352"/>
                </a:lnTo>
                <a:lnTo>
                  <a:pt x="222341" y="83148"/>
                </a:lnTo>
                <a:lnTo>
                  <a:pt x="222034" y="82636"/>
                </a:lnTo>
                <a:close/>
                <a:moveTo>
                  <a:pt x="240443" y="83352"/>
                </a:moveTo>
                <a:lnTo>
                  <a:pt x="240239" y="83659"/>
                </a:lnTo>
                <a:lnTo>
                  <a:pt x="240239" y="83659"/>
                </a:lnTo>
                <a:lnTo>
                  <a:pt x="240545" y="83352"/>
                </a:lnTo>
                <a:close/>
                <a:moveTo>
                  <a:pt x="240852" y="82943"/>
                </a:moveTo>
                <a:lnTo>
                  <a:pt x="240545" y="83352"/>
                </a:lnTo>
                <a:lnTo>
                  <a:pt x="240750" y="83557"/>
                </a:lnTo>
                <a:lnTo>
                  <a:pt x="241261" y="83455"/>
                </a:lnTo>
                <a:lnTo>
                  <a:pt x="241670" y="83557"/>
                </a:lnTo>
                <a:lnTo>
                  <a:pt x="241977" y="83455"/>
                </a:lnTo>
                <a:lnTo>
                  <a:pt x="242898" y="83966"/>
                </a:lnTo>
                <a:lnTo>
                  <a:pt x="241568" y="82943"/>
                </a:lnTo>
                <a:close/>
                <a:moveTo>
                  <a:pt x="230011" y="72818"/>
                </a:moveTo>
                <a:lnTo>
                  <a:pt x="228989" y="74250"/>
                </a:lnTo>
                <a:lnTo>
                  <a:pt x="228989" y="74761"/>
                </a:lnTo>
                <a:lnTo>
                  <a:pt x="228477" y="74966"/>
                </a:lnTo>
                <a:lnTo>
                  <a:pt x="228477" y="74864"/>
                </a:lnTo>
                <a:lnTo>
                  <a:pt x="227557" y="75375"/>
                </a:lnTo>
                <a:lnTo>
                  <a:pt x="227045" y="76398"/>
                </a:lnTo>
                <a:lnTo>
                  <a:pt x="225409" y="77216"/>
                </a:lnTo>
                <a:lnTo>
                  <a:pt x="225307" y="77420"/>
                </a:lnTo>
                <a:lnTo>
                  <a:pt x="225205" y="77523"/>
                </a:lnTo>
                <a:lnTo>
                  <a:pt x="225205" y="78648"/>
                </a:lnTo>
                <a:lnTo>
                  <a:pt x="223670" y="77932"/>
                </a:lnTo>
                <a:lnTo>
                  <a:pt x="223159" y="78750"/>
                </a:lnTo>
                <a:lnTo>
                  <a:pt x="223261" y="78750"/>
                </a:lnTo>
                <a:lnTo>
                  <a:pt x="224182" y="83045"/>
                </a:lnTo>
                <a:lnTo>
                  <a:pt x="225511" y="83045"/>
                </a:lnTo>
                <a:lnTo>
                  <a:pt x="225818" y="83659"/>
                </a:lnTo>
                <a:lnTo>
                  <a:pt x="226023" y="83455"/>
                </a:lnTo>
                <a:lnTo>
                  <a:pt x="226330" y="83557"/>
                </a:lnTo>
                <a:lnTo>
                  <a:pt x="226739" y="83045"/>
                </a:lnTo>
                <a:lnTo>
                  <a:pt x="227352" y="83557"/>
                </a:lnTo>
                <a:lnTo>
                  <a:pt x="227966" y="83352"/>
                </a:lnTo>
                <a:lnTo>
                  <a:pt x="228068" y="83557"/>
                </a:lnTo>
                <a:lnTo>
                  <a:pt x="228375" y="84273"/>
                </a:lnTo>
                <a:lnTo>
                  <a:pt x="229398" y="83659"/>
                </a:lnTo>
                <a:lnTo>
                  <a:pt x="229705" y="83250"/>
                </a:lnTo>
                <a:lnTo>
                  <a:pt x="229602" y="83045"/>
                </a:lnTo>
                <a:lnTo>
                  <a:pt x="229807" y="82739"/>
                </a:lnTo>
                <a:lnTo>
                  <a:pt x="229705" y="81920"/>
                </a:lnTo>
                <a:lnTo>
                  <a:pt x="230216" y="81102"/>
                </a:lnTo>
                <a:lnTo>
                  <a:pt x="230523" y="81102"/>
                </a:lnTo>
                <a:lnTo>
                  <a:pt x="231239" y="78955"/>
                </a:lnTo>
                <a:lnTo>
                  <a:pt x="231852" y="79159"/>
                </a:lnTo>
                <a:lnTo>
                  <a:pt x="232159" y="79159"/>
                </a:lnTo>
                <a:lnTo>
                  <a:pt x="232057" y="78955"/>
                </a:lnTo>
                <a:lnTo>
                  <a:pt x="231136" y="77932"/>
                </a:lnTo>
                <a:lnTo>
                  <a:pt x="231034" y="77114"/>
                </a:lnTo>
                <a:lnTo>
                  <a:pt x="230932" y="77011"/>
                </a:lnTo>
                <a:lnTo>
                  <a:pt x="230420" y="76295"/>
                </a:lnTo>
                <a:lnTo>
                  <a:pt x="230830" y="76193"/>
                </a:lnTo>
                <a:lnTo>
                  <a:pt x="230932" y="76091"/>
                </a:lnTo>
                <a:lnTo>
                  <a:pt x="230932" y="75580"/>
                </a:lnTo>
                <a:lnTo>
                  <a:pt x="231750" y="75580"/>
                </a:lnTo>
                <a:lnTo>
                  <a:pt x="231443" y="74864"/>
                </a:lnTo>
                <a:lnTo>
                  <a:pt x="232261" y="74761"/>
                </a:lnTo>
                <a:lnTo>
                  <a:pt x="231136" y="73841"/>
                </a:lnTo>
                <a:lnTo>
                  <a:pt x="230727" y="73943"/>
                </a:lnTo>
                <a:lnTo>
                  <a:pt x="230420" y="72920"/>
                </a:lnTo>
                <a:lnTo>
                  <a:pt x="230011" y="73227"/>
                </a:lnTo>
                <a:lnTo>
                  <a:pt x="230011" y="72818"/>
                </a:lnTo>
                <a:close/>
                <a:moveTo>
                  <a:pt x="261307" y="82943"/>
                </a:moveTo>
                <a:lnTo>
                  <a:pt x="262841" y="84989"/>
                </a:lnTo>
                <a:lnTo>
                  <a:pt x="262330" y="83761"/>
                </a:lnTo>
                <a:lnTo>
                  <a:pt x="261307" y="82943"/>
                </a:lnTo>
                <a:close/>
                <a:moveTo>
                  <a:pt x="237682" y="78239"/>
                </a:moveTo>
                <a:lnTo>
                  <a:pt x="237170" y="78852"/>
                </a:lnTo>
                <a:lnTo>
                  <a:pt x="234614" y="78955"/>
                </a:lnTo>
                <a:lnTo>
                  <a:pt x="234409" y="78750"/>
                </a:lnTo>
                <a:lnTo>
                  <a:pt x="233489" y="79057"/>
                </a:lnTo>
                <a:lnTo>
                  <a:pt x="232977" y="79875"/>
                </a:lnTo>
                <a:lnTo>
                  <a:pt x="232977" y="80080"/>
                </a:lnTo>
                <a:lnTo>
                  <a:pt x="232875" y="80182"/>
                </a:lnTo>
                <a:lnTo>
                  <a:pt x="232977" y="80898"/>
                </a:lnTo>
                <a:lnTo>
                  <a:pt x="232875" y="80693"/>
                </a:lnTo>
                <a:lnTo>
                  <a:pt x="232057" y="83455"/>
                </a:lnTo>
                <a:lnTo>
                  <a:pt x="232364" y="83659"/>
                </a:lnTo>
                <a:lnTo>
                  <a:pt x="232568" y="83864"/>
                </a:lnTo>
                <a:lnTo>
                  <a:pt x="232670" y="85909"/>
                </a:lnTo>
                <a:lnTo>
                  <a:pt x="233386" y="85807"/>
                </a:lnTo>
                <a:lnTo>
                  <a:pt x="233591" y="82841"/>
                </a:lnTo>
                <a:lnTo>
                  <a:pt x="234409" y="84784"/>
                </a:lnTo>
                <a:lnTo>
                  <a:pt x="235636" y="84375"/>
                </a:lnTo>
                <a:lnTo>
                  <a:pt x="235125" y="83761"/>
                </a:lnTo>
                <a:lnTo>
                  <a:pt x="235227" y="83148"/>
                </a:lnTo>
                <a:lnTo>
                  <a:pt x="234409" y="82023"/>
                </a:lnTo>
                <a:lnTo>
                  <a:pt x="234614" y="82023"/>
                </a:lnTo>
                <a:lnTo>
                  <a:pt x="235739" y="81000"/>
                </a:lnTo>
                <a:lnTo>
                  <a:pt x="236148" y="81102"/>
                </a:lnTo>
                <a:lnTo>
                  <a:pt x="235739" y="80693"/>
                </a:lnTo>
                <a:lnTo>
                  <a:pt x="235739" y="80795"/>
                </a:lnTo>
                <a:lnTo>
                  <a:pt x="233591" y="81205"/>
                </a:lnTo>
                <a:lnTo>
                  <a:pt x="233284" y="80693"/>
                </a:lnTo>
                <a:lnTo>
                  <a:pt x="233182" y="80182"/>
                </a:lnTo>
                <a:lnTo>
                  <a:pt x="235943" y="79568"/>
                </a:lnTo>
                <a:lnTo>
                  <a:pt x="236455" y="79773"/>
                </a:lnTo>
                <a:lnTo>
                  <a:pt x="236966" y="79670"/>
                </a:lnTo>
                <a:lnTo>
                  <a:pt x="237580" y="79057"/>
                </a:lnTo>
                <a:lnTo>
                  <a:pt x="237682" y="78239"/>
                </a:lnTo>
                <a:close/>
                <a:moveTo>
                  <a:pt x="210580" y="74659"/>
                </a:moveTo>
                <a:lnTo>
                  <a:pt x="219068" y="86114"/>
                </a:lnTo>
                <a:lnTo>
                  <a:pt x="219068" y="85705"/>
                </a:lnTo>
                <a:lnTo>
                  <a:pt x="219989" y="86011"/>
                </a:lnTo>
                <a:lnTo>
                  <a:pt x="220398" y="83250"/>
                </a:lnTo>
                <a:lnTo>
                  <a:pt x="219273" y="82636"/>
                </a:lnTo>
                <a:lnTo>
                  <a:pt x="218966" y="81102"/>
                </a:lnTo>
                <a:lnTo>
                  <a:pt x="218352" y="80898"/>
                </a:lnTo>
                <a:lnTo>
                  <a:pt x="218148" y="80489"/>
                </a:lnTo>
                <a:lnTo>
                  <a:pt x="218455" y="79977"/>
                </a:lnTo>
                <a:lnTo>
                  <a:pt x="218045" y="79466"/>
                </a:lnTo>
                <a:lnTo>
                  <a:pt x="217330" y="79773"/>
                </a:lnTo>
                <a:lnTo>
                  <a:pt x="217739" y="79568"/>
                </a:lnTo>
                <a:lnTo>
                  <a:pt x="216102" y="77830"/>
                </a:lnTo>
                <a:lnTo>
                  <a:pt x="215795" y="78034"/>
                </a:lnTo>
                <a:lnTo>
                  <a:pt x="212625" y="74659"/>
                </a:lnTo>
                <a:close/>
                <a:moveTo>
                  <a:pt x="246170" y="85602"/>
                </a:moveTo>
                <a:lnTo>
                  <a:pt x="245864" y="85909"/>
                </a:lnTo>
                <a:lnTo>
                  <a:pt x="245761" y="86216"/>
                </a:lnTo>
                <a:lnTo>
                  <a:pt x="246273" y="86523"/>
                </a:lnTo>
                <a:lnTo>
                  <a:pt x="246375" y="86011"/>
                </a:lnTo>
                <a:lnTo>
                  <a:pt x="246170" y="85602"/>
                </a:lnTo>
                <a:close/>
                <a:moveTo>
                  <a:pt x="261818" y="84375"/>
                </a:moveTo>
                <a:lnTo>
                  <a:pt x="261716" y="84886"/>
                </a:lnTo>
                <a:lnTo>
                  <a:pt x="260693" y="85705"/>
                </a:lnTo>
                <a:lnTo>
                  <a:pt x="260386" y="85705"/>
                </a:lnTo>
                <a:lnTo>
                  <a:pt x="260284" y="85193"/>
                </a:lnTo>
                <a:lnTo>
                  <a:pt x="260080" y="85705"/>
                </a:lnTo>
                <a:lnTo>
                  <a:pt x="258648" y="85909"/>
                </a:lnTo>
                <a:lnTo>
                  <a:pt x="259773" y="86523"/>
                </a:lnTo>
                <a:lnTo>
                  <a:pt x="262125" y="85500"/>
                </a:lnTo>
                <a:lnTo>
                  <a:pt x="262023" y="85295"/>
                </a:lnTo>
                <a:lnTo>
                  <a:pt x="262227" y="85193"/>
                </a:lnTo>
                <a:lnTo>
                  <a:pt x="262432" y="84477"/>
                </a:lnTo>
                <a:lnTo>
                  <a:pt x="261818" y="84375"/>
                </a:lnTo>
                <a:close/>
                <a:moveTo>
                  <a:pt x="249239" y="87852"/>
                </a:moveTo>
                <a:lnTo>
                  <a:pt x="248727" y="88670"/>
                </a:lnTo>
                <a:lnTo>
                  <a:pt x="249648" y="88466"/>
                </a:lnTo>
                <a:lnTo>
                  <a:pt x="249239" y="87852"/>
                </a:lnTo>
                <a:close/>
                <a:moveTo>
                  <a:pt x="220500" y="86216"/>
                </a:moveTo>
                <a:lnTo>
                  <a:pt x="219682" y="86932"/>
                </a:lnTo>
                <a:lnTo>
                  <a:pt x="219784" y="87136"/>
                </a:lnTo>
                <a:lnTo>
                  <a:pt x="227250" y="88875"/>
                </a:lnTo>
                <a:lnTo>
                  <a:pt x="227761" y="88977"/>
                </a:lnTo>
                <a:lnTo>
                  <a:pt x="227761" y="88057"/>
                </a:lnTo>
                <a:lnTo>
                  <a:pt x="226330" y="87648"/>
                </a:lnTo>
                <a:lnTo>
                  <a:pt x="226125" y="87136"/>
                </a:lnTo>
                <a:lnTo>
                  <a:pt x="224591" y="86727"/>
                </a:lnTo>
                <a:lnTo>
                  <a:pt x="224284" y="87136"/>
                </a:lnTo>
                <a:lnTo>
                  <a:pt x="222648" y="87034"/>
                </a:lnTo>
                <a:lnTo>
                  <a:pt x="222239" y="86523"/>
                </a:lnTo>
                <a:lnTo>
                  <a:pt x="220500" y="86216"/>
                </a:lnTo>
                <a:close/>
                <a:moveTo>
                  <a:pt x="227761" y="88364"/>
                </a:moveTo>
                <a:lnTo>
                  <a:pt x="228273" y="89080"/>
                </a:lnTo>
                <a:lnTo>
                  <a:pt x="228886" y="88670"/>
                </a:lnTo>
                <a:lnTo>
                  <a:pt x="228375" y="88364"/>
                </a:lnTo>
                <a:close/>
                <a:moveTo>
                  <a:pt x="229398" y="88568"/>
                </a:moveTo>
                <a:lnTo>
                  <a:pt x="228989" y="88977"/>
                </a:lnTo>
                <a:lnTo>
                  <a:pt x="229705" y="89182"/>
                </a:lnTo>
                <a:lnTo>
                  <a:pt x="229807" y="88670"/>
                </a:lnTo>
                <a:lnTo>
                  <a:pt x="229398" y="88568"/>
                </a:lnTo>
                <a:close/>
                <a:moveTo>
                  <a:pt x="235432" y="88466"/>
                </a:moveTo>
                <a:lnTo>
                  <a:pt x="234920" y="88875"/>
                </a:lnTo>
                <a:lnTo>
                  <a:pt x="233182" y="88568"/>
                </a:lnTo>
                <a:lnTo>
                  <a:pt x="232670" y="88670"/>
                </a:lnTo>
                <a:lnTo>
                  <a:pt x="232670" y="89182"/>
                </a:lnTo>
                <a:lnTo>
                  <a:pt x="234716" y="88977"/>
                </a:lnTo>
                <a:lnTo>
                  <a:pt x="235330" y="88773"/>
                </a:lnTo>
                <a:lnTo>
                  <a:pt x="235534" y="88466"/>
                </a:lnTo>
                <a:close/>
                <a:moveTo>
                  <a:pt x="230932" y="88364"/>
                </a:moveTo>
                <a:lnTo>
                  <a:pt x="230727" y="88568"/>
                </a:lnTo>
                <a:lnTo>
                  <a:pt x="231034" y="88977"/>
                </a:lnTo>
                <a:lnTo>
                  <a:pt x="231034" y="88977"/>
                </a:lnTo>
                <a:lnTo>
                  <a:pt x="230420" y="88670"/>
                </a:lnTo>
                <a:lnTo>
                  <a:pt x="230011" y="89386"/>
                </a:lnTo>
                <a:lnTo>
                  <a:pt x="231341" y="88977"/>
                </a:lnTo>
                <a:lnTo>
                  <a:pt x="231750" y="89080"/>
                </a:lnTo>
                <a:lnTo>
                  <a:pt x="231648" y="88977"/>
                </a:lnTo>
                <a:lnTo>
                  <a:pt x="231750" y="88977"/>
                </a:lnTo>
                <a:lnTo>
                  <a:pt x="231648" y="88670"/>
                </a:lnTo>
                <a:lnTo>
                  <a:pt x="231239" y="88568"/>
                </a:lnTo>
                <a:lnTo>
                  <a:pt x="230932" y="88364"/>
                </a:lnTo>
                <a:close/>
                <a:moveTo>
                  <a:pt x="232670" y="89591"/>
                </a:moveTo>
                <a:lnTo>
                  <a:pt x="231750" y="89898"/>
                </a:lnTo>
                <a:lnTo>
                  <a:pt x="232670" y="90409"/>
                </a:lnTo>
                <a:lnTo>
                  <a:pt x="233284" y="90205"/>
                </a:lnTo>
                <a:lnTo>
                  <a:pt x="232670" y="89591"/>
                </a:lnTo>
                <a:close/>
                <a:moveTo>
                  <a:pt x="239420" y="88670"/>
                </a:moveTo>
                <a:lnTo>
                  <a:pt x="237989" y="88773"/>
                </a:lnTo>
                <a:lnTo>
                  <a:pt x="235943" y="90102"/>
                </a:lnTo>
                <a:lnTo>
                  <a:pt x="235943" y="90511"/>
                </a:lnTo>
                <a:lnTo>
                  <a:pt x="237068" y="90102"/>
                </a:lnTo>
                <a:lnTo>
                  <a:pt x="239420" y="88670"/>
                </a:lnTo>
                <a:close/>
                <a:moveTo>
                  <a:pt x="244636" y="80386"/>
                </a:moveTo>
                <a:lnTo>
                  <a:pt x="243205" y="81409"/>
                </a:lnTo>
                <a:lnTo>
                  <a:pt x="243920" y="81614"/>
                </a:lnTo>
                <a:lnTo>
                  <a:pt x="244125" y="82125"/>
                </a:lnTo>
                <a:lnTo>
                  <a:pt x="244432" y="82330"/>
                </a:lnTo>
                <a:lnTo>
                  <a:pt x="245761" y="82227"/>
                </a:lnTo>
                <a:lnTo>
                  <a:pt x="245557" y="82739"/>
                </a:lnTo>
                <a:lnTo>
                  <a:pt x="244023" y="82943"/>
                </a:lnTo>
                <a:lnTo>
                  <a:pt x="244534" y="83250"/>
                </a:lnTo>
                <a:lnTo>
                  <a:pt x="244739" y="84068"/>
                </a:lnTo>
                <a:lnTo>
                  <a:pt x="245659" y="83148"/>
                </a:lnTo>
                <a:lnTo>
                  <a:pt x="245761" y="83966"/>
                </a:lnTo>
                <a:lnTo>
                  <a:pt x="246580" y="84068"/>
                </a:lnTo>
                <a:lnTo>
                  <a:pt x="246784" y="84580"/>
                </a:lnTo>
                <a:lnTo>
                  <a:pt x="249648" y="85909"/>
                </a:lnTo>
                <a:lnTo>
                  <a:pt x="249443" y="86011"/>
                </a:lnTo>
                <a:lnTo>
                  <a:pt x="249648" y="86011"/>
                </a:lnTo>
                <a:lnTo>
                  <a:pt x="250261" y="87443"/>
                </a:lnTo>
                <a:lnTo>
                  <a:pt x="249852" y="87545"/>
                </a:lnTo>
                <a:lnTo>
                  <a:pt x="250057" y="88057"/>
                </a:lnTo>
                <a:lnTo>
                  <a:pt x="249852" y="88466"/>
                </a:lnTo>
                <a:lnTo>
                  <a:pt x="251080" y="88159"/>
                </a:lnTo>
                <a:lnTo>
                  <a:pt x="251080" y="88670"/>
                </a:lnTo>
                <a:lnTo>
                  <a:pt x="251693" y="89386"/>
                </a:lnTo>
                <a:lnTo>
                  <a:pt x="253534" y="89386"/>
                </a:lnTo>
                <a:lnTo>
                  <a:pt x="253841" y="88977"/>
                </a:lnTo>
                <a:lnTo>
                  <a:pt x="252920" y="88466"/>
                </a:lnTo>
                <a:lnTo>
                  <a:pt x="254455" y="88261"/>
                </a:lnTo>
                <a:lnTo>
                  <a:pt x="254455" y="88159"/>
                </a:lnTo>
                <a:lnTo>
                  <a:pt x="254557" y="88159"/>
                </a:lnTo>
                <a:lnTo>
                  <a:pt x="254250" y="87750"/>
                </a:lnTo>
                <a:lnTo>
                  <a:pt x="254864" y="87955"/>
                </a:lnTo>
                <a:lnTo>
                  <a:pt x="255375" y="87852"/>
                </a:lnTo>
                <a:lnTo>
                  <a:pt x="257625" y="90307"/>
                </a:lnTo>
                <a:lnTo>
                  <a:pt x="260080" y="91023"/>
                </a:lnTo>
                <a:lnTo>
                  <a:pt x="260080" y="90716"/>
                </a:lnTo>
                <a:lnTo>
                  <a:pt x="260489" y="90614"/>
                </a:lnTo>
                <a:lnTo>
                  <a:pt x="259670" y="90307"/>
                </a:lnTo>
                <a:lnTo>
                  <a:pt x="259670" y="90102"/>
                </a:lnTo>
                <a:lnTo>
                  <a:pt x="259159" y="89386"/>
                </a:lnTo>
                <a:lnTo>
                  <a:pt x="258648" y="89386"/>
                </a:lnTo>
                <a:lnTo>
                  <a:pt x="257318" y="87034"/>
                </a:lnTo>
                <a:lnTo>
                  <a:pt x="258136" y="86932"/>
                </a:lnTo>
                <a:lnTo>
                  <a:pt x="256500" y="85705"/>
                </a:lnTo>
                <a:lnTo>
                  <a:pt x="256398" y="84989"/>
                </a:lnTo>
                <a:lnTo>
                  <a:pt x="251898" y="82636"/>
                </a:lnTo>
                <a:lnTo>
                  <a:pt x="249545" y="81716"/>
                </a:lnTo>
                <a:lnTo>
                  <a:pt x="248727" y="81920"/>
                </a:lnTo>
                <a:lnTo>
                  <a:pt x="248727" y="82125"/>
                </a:lnTo>
                <a:lnTo>
                  <a:pt x="246989" y="83455"/>
                </a:lnTo>
                <a:lnTo>
                  <a:pt x="246375" y="82636"/>
                </a:lnTo>
                <a:lnTo>
                  <a:pt x="246273" y="82943"/>
                </a:lnTo>
                <a:lnTo>
                  <a:pt x="245864" y="80795"/>
                </a:lnTo>
                <a:lnTo>
                  <a:pt x="244636" y="80386"/>
                </a:lnTo>
                <a:close/>
                <a:moveTo>
                  <a:pt x="242693" y="91534"/>
                </a:moveTo>
                <a:lnTo>
                  <a:pt x="241977" y="91636"/>
                </a:lnTo>
                <a:lnTo>
                  <a:pt x="241977" y="91841"/>
                </a:lnTo>
                <a:lnTo>
                  <a:pt x="242386" y="92352"/>
                </a:lnTo>
                <a:lnTo>
                  <a:pt x="242693" y="91534"/>
                </a:lnTo>
                <a:close/>
                <a:moveTo>
                  <a:pt x="285750" y="96648"/>
                </a:moveTo>
                <a:lnTo>
                  <a:pt x="285545" y="96750"/>
                </a:lnTo>
                <a:lnTo>
                  <a:pt x="284420" y="97159"/>
                </a:lnTo>
                <a:lnTo>
                  <a:pt x="284216" y="97261"/>
                </a:lnTo>
                <a:lnTo>
                  <a:pt x="285239" y="97261"/>
                </a:lnTo>
                <a:lnTo>
                  <a:pt x="285750" y="96648"/>
                </a:lnTo>
                <a:close/>
                <a:moveTo>
                  <a:pt x="285648" y="97057"/>
                </a:moveTo>
                <a:lnTo>
                  <a:pt x="285239" y="97261"/>
                </a:lnTo>
                <a:lnTo>
                  <a:pt x="285545" y="97261"/>
                </a:lnTo>
                <a:lnTo>
                  <a:pt x="285648" y="97057"/>
                </a:lnTo>
                <a:close/>
                <a:moveTo>
                  <a:pt x="284011" y="98080"/>
                </a:moveTo>
                <a:lnTo>
                  <a:pt x="282886" y="98591"/>
                </a:lnTo>
                <a:lnTo>
                  <a:pt x="283807" y="98693"/>
                </a:lnTo>
                <a:lnTo>
                  <a:pt x="284114" y="98386"/>
                </a:lnTo>
                <a:lnTo>
                  <a:pt x="284011" y="98080"/>
                </a:lnTo>
                <a:close/>
                <a:moveTo>
                  <a:pt x="168852" y="92761"/>
                </a:moveTo>
                <a:lnTo>
                  <a:pt x="168136" y="92864"/>
                </a:lnTo>
                <a:lnTo>
                  <a:pt x="168136" y="93682"/>
                </a:lnTo>
                <a:lnTo>
                  <a:pt x="167318" y="94295"/>
                </a:lnTo>
                <a:lnTo>
                  <a:pt x="167318" y="95114"/>
                </a:lnTo>
                <a:lnTo>
                  <a:pt x="166807" y="95420"/>
                </a:lnTo>
                <a:lnTo>
                  <a:pt x="166705" y="95318"/>
                </a:lnTo>
                <a:lnTo>
                  <a:pt x="165886" y="96341"/>
                </a:lnTo>
                <a:lnTo>
                  <a:pt x="165375" y="96239"/>
                </a:lnTo>
                <a:lnTo>
                  <a:pt x="164966" y="96443"/>
                </a:lnTo>
                <a:lnTo>
                  <a:pt x="164761" y="96443"/>
                </a:lnTo>
                <a:lnTo>
                  <a:pt x="164045" y="96955"/>
                </a:lnTo>
                <a:lnTo>
                  <a:pt x="163330" y="105955"/>
                </a:lnTo>
                <a:lnTo>
                  <a:pt x="163943" y="106261"/>
                </a:lnTo>
                <a:lnTo>
                  <a:pt x="165477" y="105852"/>
                </a:lnTo>
                <a:lnTo>
                  <a:pt x="168750" y="96034"/>
                </a:lnTo>
                <a:lnTo>
                  <a:pt x="169159" y="96341"/>
                </a:lnTo>
                <a:lnTo>
                  <a:pt x="169364" y="96136"/>
                </a:lnTo>
                <a:lnTo>
                  <a:pt x="168852" y="92761"/>
                </a:lnTo>
                <a:close/>
                <a:moveTo>
                  <a:pt x="79364" y="112500"/>
                </a:moveTo>
                <a:lnTo>
                  <a:pt x="79057" y="112807"/>
                </a:lnTo>
                <a:lnTo>
                  <a:pt x="79057" y="113011"/>
                </a:lnTo>
                <a:lnTo>
                  <a:pt x="79364" y="112500"/>
                </a:lnTo>
                <a:close/>
                <a:moveTo>
                  <a:pt x="185114" y="3784"/>
                </a:moveTo>
                <a:lnTo>
                  <a:pt x="184091" y="4398"/>
                </a:lnTo>
                <a:lnTo>
                  <a:pt x="184909" y="4705"/>
                </a:lnTo>
                <a:lnTo>
                  <a:pt x="183273" y="4705"/>
                </a:lnTo>
                <a:lnTo>
                  <a:pt x="183989" y="5011"/>
                </a:lnTo>
                <a:lnTo>
                  <a:pt x="184193" y="5318"/>
                </a:lnTo>
                <a:lnTo>
                  <a:pt x="184193" y="5318"/>
                </a:lnTo>
                <a:lnTo>
                  <a:pt x="183784" y="5011"/>
                </a:lnTo>
                <a:lnTo>
                  <a:pt x="180102" y="5114"/>
                </a:lnTo>
                <a:lnTo>
                  <a:pt x="180920" y="5216"/>
                </a:lnTo>
                <a:lnTo>
                  <a:pt x="177341" y="5727"/>
                </a:lnTo>
                <a:lnTo>
                  <a:pt x="177545" y="5932"/>
                </a:lnTo>
                <a:lnTo>
                  <a:pt x="177341" y="6239"/>
                </a:lnTo>
                <a:lnTo>
                  <a:pt x="176830" y="6136"/>
                </a:lnTo>
                <a:lnTo>
                  <a:pt x="177955" y="6443"/>
                </a:lnTo>
                <a:lnTo>
                  <a:pt x="177239" y="6443"/>
                </a:lnTo>
                <a:lnTo>
                  <a:pt x="178568" y="6852"/>
                </a:lnTo>
                <a:lnTo>
                  <a:pt x="178057" y="7057"/>
                </a:lnTo>
                <a:lnTo>
                  <a:pt x="178261" y="6852"/>
                </a:lnTo>
                <a:lnTo>
                  <a:pt x="178261" y="6852"/>
                </a:lnTo>
                <a:lnTo>
                  <a:pt x="174477" y="7057"/>
                </a:lnTo>
                <a:lnTo>
                  <a:pt x="174682" y="7466"/>
                </a:lnTo>
                <a:lnTo>
                  <a:pt x="174989" y="7568"/>
                </a:lnTo>
                <a:lnTo>
                  <a:pt x="175091" y="7773"/>
                </a:lnTo>
                <a:lnTo>
                  <a:pt x="177648" y="8795"/>
                </a:lnTo>
                <a:lnTo>
                  <a:pt x="177852" y="9205"/>
                </a:lnTo>
                <a:lnTo>
                  <a:pt x="178261" y="9511"/>
                </a:lnTo>
                <a:lnTo>
                  <a:pt x="178169" y="9789"/>
                </a:lnTo>
                <a:lnTo>
                  <a:pt x="177852" y="9409"/>
                </a:lnTo>
                <a:lnTo>
                  <a:pt x="177545" y="9716"/>
                </a:lnTo>
                <a:lnTo>
                  <a:pt x="177034" y="8591"/>
                </a:lnTo>
                <a:lnTo>
                  <a:pt x="173352" y="8182"/>
                </a:lnTo>
                <a:lnTo>
                  <a:pt x="173352" y="8182"/>
                </a:lnTo>
                <a:lnTo>
                  <a:pt x="173966" y="8489"/>
                </a:lnTo>
                <a:lnTo>
                  <a:pt x="172636" y="8489"/>
                </a:lnTo>
                <a:lnTo>
                  <a:pt x="175193" y="9205"/>
                </a:lnTo>
                <a:lnTo>
                  <a:pt x="175193" y="9205"/>
                </a:lnTo>
                <a:lnTo>
                  <a:pt x="172432" y="8898"/>
                </a:lnTo>
                <a:lnTo>
                  <a:pt x="172432" y="8693"/>
                </a:lnTo>
                <a:lnTo>
                  <a:pt x="172227" y="8591"/>
                </a:lnTo>
                <a:lnTo>
                  <a:pt x="172227" y="8182"/>
                </a:lnTo>
                <a:lnTo>
                  <a:pt x="171307" y="7670"/>
                </a:lnTo>
                <a:lnTo>
                  <a:pt x="171307" y="7670"/>
                </a:lnTo>
                <a:lnTo>
                  <a:pt x="171716" y="8284"/>
                </a:lnTo>
                <a:lnTo>
                  <a:pt x="171102" y="8898"/>
                </a:lnTo>
                <a:lnTo>
                  <a:pt x="172227" y="9511"/>
                </a:lnTo>
                <a:lnTo>
                  <a:pt x="172330" y="10330"/>
                </a:lnTo>
                <a:lnTo>
                  <a:pt x="174886" y="11148"/>
                </a:lnTo>
                <a:lnTo>
                  <a:pt x="173966" y="11045"/>
                </a:lnTo>
                <a:lnTo>
                  <a:pt x="174170" y="12068"/>
                </a:lnTo>
                <a:lnTo>
                  <a:pt x="173966" y="12375"/>
                </a:lnTo>
                <a:lnTo>
                  <a:pt x="173966" y="12580"/>
                </a:lnTo>
                <a:lnTo>
                  <a:pt x="173250" y="13398"/>
                </a:lnTo>
                <a:lnTo>
                  <a:pt x="170898" y="12886"/>
                </a:lnTo>
                <a:lnTo>
                  <a:pt x="172023" y="12886"/>
                </a:lnTo>
                <a:lnTo>
                  <a:pt x="172125" y="13091"/>
                </a:lnTo>
                <a:lnTo>
                  <a:pt x="172636" y="12989"/>
                </a:lnTo>
                <a:lnTo>
                  <a:pt x="172330" y="12784"/>
                </a:lnTo>
                <a:lnTo>
                  <a:pt x="173045" y="11761"/>
                </a:lnTo>
                <a:lnTo>
                  <a:pt x="173045" y="11352"/>
                </a:lnTo>
                <a:lnTo>
                  <a:pt x="172330" y="11045"/>
                </a:lnTo>
                <a:lnTo>
                  <a:pt x="171307" y="9920"/>
                </a:lnTo>
                <a:lnTo>
                  <a:pt x="171307" y="9716"/>
                </a:lnTo>
                <a:lnTo>
                  <a:pt x="171102" y="9307"/>
                </a:lnTo>
                <a:lnTo>
                  <a:pt x="170284" y="8898"/>
                </a:lnTo>
                <a:lnTo>
                  <a:pt x="170182" y="7875"/>
                </a:lnTo>
                <a:lnTo>
                  <a:pt x="168545" y="7670"/>
                </a:lnTo>
                <a:lnTo>
                  <a:pt x="167727" y="8080"/>
                </a:lnTo>
                <a:lnTo>
                  <a:pt x="167625" y="8795"/>
                </a:lnTo>
                <a:lnTo>
                  <a:pt x="167114" y="9205"/>
                </a:lnTo>
                <a:lnTo>
                  <a:pt x="167727" y="9409"/>
                </a:lnTo>
                <a:lnTo>
                  <a:pt x="168034" y="10432"/>
                </a:lnTo>
                <a:lnTo>
                  <a:pt x="169875" y="10943"/>
                </a:lnTo>
                <a:lnTo>
                  <a:pt x="169568" y="11557"/>
                </a:lnTo>
                <a:lnTo>
                  <a:pt x="164148" y="10227"/>
                </a:lnTo>
                <a:lnTo>
                  <a:pt x="163636" y="10432"/>
                </a:lnTo>
                <a:lnTo>
                  <a:pt x="164352" y="10841"/>
                </a:lnTo>
                <a:lnTo>
                  <a:pt x="163841" y="11250"/>
                </a:lnTo>
                <a:lnTo>
                  <a:pt x="159648" y="11557"/>
                </a:lnTo>
                <a:lnTo>
                  <a:pt x="159648" y="11557"/>
                </a:lnTo>
                <a:lnTo>
                  <a:pt x="159955" y="11455"/>
                </a:lnTo>
                <a:lnTo>
                  <a:pt x="159852" y="11045"/>
                </a:lnTo>
                <a:lnTo>
                  <a:pt x="159750" y="11045"/>
                </a:lnTo>
                <a:lnTo>
                  <a:pt x="158830" y="11250"/>
                </a:lnTo>
                <a:lnTo>
                  <a:pt x="159136" y="11352"/>
                </a:lnTo>
                <a:lnTo>
                  <a:pt x="158830" y="11455"/>
                </a:lnTo>
                <a:lnTo>
                  <a:pt x="158625" y="11352"/>
                </a:lnTo>
                <a:lnTo>
                  <a:pt x="156682" y="11966"/>
                </a:lnTo>
                <a:lnTo>
                  <a:pt x="156886" y="12068"/>
                </a:lnTo>
                <a:lnTo>
                  <a:pt x="155250" y="12886"/>
                </a:lnTo>
                <a:lnTo>
                  <a:pt x="154330" y="12273"/>
                </a:lnTo>
                <a:lnTo>
                  <a:pt x="155352" y="11966"/>
                </a:lnTo>
                <a:lnTo>
                  <a:pt x="152898" y="11250"/>
                </a:lnTo>
                <a:lnTo>
                  <a:pt x="153614" y="11659"/>
                </a:lnTo>
                <a:lnTo>
                  <a:pt x="153614" y="12375"/>
                </a:lnTo>
                <a:lnTo>
                  <a:pt x="154227" y="12784"/>
                </a:lnTo>
                <a:lnTo>
                  <a:pt x="154227" y="13602"/>
                </a:lnTo>
                <a:lnTo>
                  <a:pt x="152795" y="13193"/>
                </a:lnTo>
                <a:lnTo>
                  <a:pt x="151466" y="14011"/>
                </a:lnTo>
                <a:lnTo>
                  <a:pt x="152080" y="14727"/>
                </a:lnTo>
                <a:lnTo>
                  <a:pt x="151568" y="14932"/>
                </a:lnTo>
                <a:lnTo>
                  <a:pt x="149625" y="14318"/>
                </a:lnTo>
                <a:lnTo>
                  <a:pt x="149420" y="14523"/>
                </a:lnTo>
                <a:lnTo>
                  <a:pt x="150545" y="15239"/>
                </a:lnTo>
                <a:lnTo>
                  <a:pt x="150341" y="15545"/>
                </a:lnTo>
                <a:lnTo>
                  <a:pt x="146864" y="13295"/>
                </a:lnTo>
                <a:lnTo>
                  <a:pt x="147068" y="13193"/>
                </a:lnTo>
                <a:lnTo>
                  <a:pt x="145636" y="12580"/>
                </a:lnTo>
                <a:lnTo>
                  <a:pt x="151057" y="13398"/>
                </a:lnTo>
                <a:lnTo>
                  <a:pt x="151977" y="12886"/>
                </a:lnTo>
                <a:lnTo>
                  <a:pt x="151875" y="12375"/>
                </a:lnTo>
                <a:lnTo>
                  <a:pt x="150648" y="11659"/>
                </a:lnTo>
                <a:lnTo>
                  <a:pt x="150750" y="11761"/>
                </a:lnTo>
                <a:lnTo>
                  <a:pt x="150750" y="11761"/>
                </a:lnTo>
                <a:lnTo>
                  <a:pt x="146455" y="10636"/>
                </a:lnTo>
                <a:lnTo>
                  <a:pt x="146045" y="10841"/>
                </a:lnTo>
                <a:lnTo>
                  <a:pt x="145841" y="10636"/>
                </a:lnTo>
                <a:lnTo>
                  <a:pt x="145841" y="10534"/>
                </a:lnTo>
                <a:lnTo>
                  <a:pt x="145227" y="10432"/>
                </a:lnTo>
                <a:lnTo>
                  <a:pt x="145739" y="10330"/>
                </a:lnTo>
                <a:lnTo>
                  <a:pt x="145023" y="10125"/>
                </a:lnTo>
                <a:lnTo>
                  <a:pt x="145023" y="10125"/>
                </a:lnTo>
                <a:lnTo>
                  <a:pt x="145125" y="10227"/>
                </a:lnTo>
                <a:lnTo>
                  <a:pt x="143591" y="10330"/>
                </a:lnTo>
                <a:lnTo>
                  <a:pt x="143489" y="10125"/>
                </a:lnTo>
                <a:lnTo>
                  <a:pt x="142875" y="9920"/>
                </a:lnTo>
                <a:lnTo>
                  <a:pt x="144102" y="9920"/>
                </a:lnTo>
                <a:lnTo>
                  <a:pt x="143080" y="9409"/>
                </a:lnTo>
                <a:lnTo>
                  <a:pt x="142466" y="9920"/>
                </a:lnTo>
                <a:lnTo>
                  <a:pt x="141955" y="9409"/>
                </a:lnTo>
                <a:lnTo>
                  <a:pt x="141443" y="9716"/>
                </a:lnTo>
                <a:lnTo>
                  <a:pt x="141341" y="9511"/>
                </a:lnTo>
                <a:lnTo>
                  <a:pt x="141136" y="9409"/>
                </a:lnTo>
                <a:lnTo>
                  <a:pt x="140727" y="9920"/>
                </a:lnTo>
                <a:lnTo>
                  <a:pt x="140830" y="9409"/>
                </a:lnTo>
                <a:lnTo>
                  <a:pt x="140318" y="9307"/>
                </a:lnTo>
                <a:lnTo>
                  <a:pt x="139398" y="10023"/>
                </a:lnTo>
                <a:lnTo>
                  <a:pt x="138886" y="9716"/>
                </a:lnTo>
                <a:lnTo>
                  <a:pt x="138068" y="9920"/>
                </a:lnTo>
                <a:lnTo>
                  <a:pt x="138477" y="10227"/>
                </a:lnTo>
                <a:lnTo>
                  <a:pt x="137864" y="10125"/>
                </a:lnTo>
                <a:lnTo>
                  <a:pt x="137557" y="10330"/>
                </a:lnTo>
                <a:lnTo>
                  <a:pt x="137761" y="10534"/>
                </a:lnTo>
                <a:lnTo>
                  <a:pt x="137352" y="10636"/>
                </a:lnTo>
                <a:lnTo>
                  <a:pt x="137352" y="10125"/>
                </a:lnTo>
                <a:lnTo>
                  <a:pt x="137045" y="10534"/>
                </a:lnTo>
                <a:lnTo>
                  <a:pt x="136330" y="10534"/>
                </a:lnTo>
                <a:lnTo>
                  <a:pt x="136636" y="10636"/>
                </a:lnTo>
                <a:lnTo>
                  <a:pt x="136125" y="10636"/>
                </a:lnTo>
                <a:lnTo>
                  <a:pt x="136125" y="10841"/>
                </a:lnTo>
                <a:lnTo>
                  <a:pt x="135818" y="10841"/>
                </a:lnTo>
                <a:lnTo>
                  <a:pt x="135716" y="11045"/>
                </a:lnTo>
                <a:lnTo>
                  <a:pt x="135102" y="11352"/>
                </a:lnTo>
                <a:lnTo>
                  <a:pt x="135818" y="11455"/>
                </a:lnTo>
                <a:lnTo>
                  <a:pt x="135307" y="11455"/>
                </a:lnTo>
                <a:lnTo>
                  <a:pt x="135102" y="11761"/>
                </a:lnTo>
                <a:lnTo>
                  <a:pt x="135102" y="11966"/>
                </a:lnTo>
                <a:lnTo>
                  <a:pt x="134795" y="11659"/>
                </a:lnTo>
                <a:lnTo>
                  <a:pt x="134386" y="11761"/>
                </a:lnTo>
                <a:lnTo>
                  <a:pt x="134591" y="11864"/>
                </a:lnTo>
                <a:lnTo>
                  <a:pt x="134080" y="12068"/>
                </a:lnTo>
                <a:lnTo>
                  <a:pt x="134386" y="12068"/>
                </a:lnTo>
                <a:lnTo>
                  <a:pt x="134693" y="12273"/>
                </a:lnTo>
                <a:lnTo>
                  <a:pt x="134693" y="12375"/>
                </a:lnTo>
                <a:lnTo>
                  <a:pt x="133875" y="12477"/>
                </a:lnTo>
                <a:lnTo>
                  <a:pt x="134591" y="12477"/>
                </a:lnTo>
                <a:lnTo>
                  <a:pt x="133364" y="12784"/>
                </a:lnTo>
                <a:lnTo>
                  <a:pt x="133568" y="12886"/>
                </a:lnTo>
                <a:lnTo>
                  <a:pt x="133057" y="13091"/>
                </a:lnTo>
                <a:lnTo>
                  <a:pt x="133670" y="13295"/>
                </a:lnTo>
                <a:lnTo>
                  <a:pt x="132852" y="13500"/>
                </a:lnTo>
                <a:lnTo>
                  <a:pt x="133057" y="13602"/>
                </a:lnTo>
                <a:lnTo>
                  <a:pt x="133057" y="14216"/>
                </a:lnTo>
                <a:lnTo>
                  <a:pt x="132750" y="14420"/>
                </a:lnTo>
                <a:lnTo>
                  <a:pt x="132545" y="14318"/>
                </a:lnTo>
                <a:lnTo>
                  <a:pt x="131932" y="14727"/>
                </a:lnTo>
                <a:lnTo>
                  <a:pt x="132239" y="14625"/>
                </a:lnTo>
                <a:lnTo>
                  <a:pt x="130909" y="15750"/>
                </a:lnTo>
                <a:lnTo>
                  <a:pt x="131114" y="15852"/>
                </a:lnTo>
                <a:lnTo>
                  <a:pt x="131830" y="15545"/>
                </a:lnTo>
                <a:lnTo>
                  <a:pt x="131727" y="15443"/>
                </a:lnTo>
                <a:lnTo>
                  <a:pt x="132136" y="15443"/>
                </a:lnTo>
                <a:lnTo>
                  <a:pt x="131932" y="15545"/>
                </a:lnTo>
                <a:lnTo>
                  <a:pt x="132136" y="15545"/>
                </a:lnTo>
                <a:lnTo>
                  <a:pt x="131727" y="15852"/>
                </a:lnTo>
                <a:lnTo>
                  <a:pt x="130091" y="15955"/>
                </a:lnTo>
                <a:lnTo>
                  <a:pt x="129886" y="16057"/>
                </a:lnTo>
                <a:lnTo>
                  <a:pt x="130193" y="16466"/>
                </a:lnTo>
                <a:lnTo>
                  <a:pt x="128864" y="16568"/>
                </a:lnTo>
                <a:lnTo>
                  <a:pt x="129886" y="16568"/>
                </a:lnTo>
                <a:lnTo>
                  <a:pt x="128785" y="16804"/>
                </a:lnTo>
                <a:lnTo>
                  <a:pt x="128785" y="16804"/>
                </a:lnTo>
                <a:lnTo>
                  <a:pt x="127841" y="17182"/>
                </a:lnTo>
                <a:lnTo>
                  <a:pt x="128966" y="17386"/>
                </a:lnTo>
                <a:lnTo>
                  <a:pt x="127739" y="17386"/>
                </a:lnTo>
                <a:lnTo>
                  <a:pt x="128045" y="18102"/>
                </a:lnTo>
                <a:lnTo>
                  <a:pt x="129477" y="17795"/>
                </a:lnTo>
                <a:lnTo>
                  <a:pt x="129580" y="18000"/>
                </a:lnTo>
                <a:lnTo>
                  <a:pt x="129273" y="18205"/>
                </a:lnTo>
                <a:lnTo>
                  <a:pt x="127739" y="18307"/>
                </a:lnTo>
                <a:lnTo>
                  <a:pt x="128250" y="18511"/>
                </a:lnTo>
                <a:lnTo>
                  <a:pt x="127943" y="18818"/>
                </a:lnTo>
                <a:lnTo>
                  <a:pt x="128250" y="19023"/>
                </a:lnTo>
                <a:lnTo>
                  <a:pt x="127943" y="19227"/>
                </a:lnTo>
                <a:lnTo>
                  <a:pt x="128045" y="19330"/>
                </a:lnTo>
                <a:lnTo>
                  <a:pt x="129170" y="18614"/>
                </a:lnTo>
                <a:lnTo>
                  <a:pt x="128864" y="19023"/>
                </a:lnTo>
                <a:lnTo>
                  <a:pt x="128557" y="19023"/>
                </a:lnTo>
                <a:lnTo>
                  <a:pt x="128659" y="19330"/>
                </a:lnTo>
                <a:lnTo>
                  <a:pt x="127943" y="19841"/>
                </a:lnTo>
                <a:lnTo>
                  <a:pt x="128864" y="19534"/>
                </a:lnTo>
                <a:lnTo>
                  <a:pt x="128557" y="19841"/>
                </a:lnTo>
                <a:lnTo>
                  <a:pt x="128864" y="20045"/>
                </a:lnTo>
                <a:lnTo>
                  <a:pt x="128250" y="20352"/>
                </a:lnTo>
                <a:lnTo>
                  <a:pt x="129068" y="20761"/>
                </a:lnTo>
                <a:lnTo>
                  <a:pt x="128966" y="20864"/>
                </a:lnTo>
                <a:lnTo>
                  <a:pt x="131011" y="20148"/>
                </a:lnTo>
                <a:lnTo>
                  <a:pt x="131114" y="19943"/>
                </a:lnTo>
                <a:lnTo>
                  <a:pt x="131727" y="19841"/>
                </a:lnTo>
                <a:lnTo>
                  <a:pt x="131727" y="19534"/>
                </a:lnTo>
                <a:lnTo>
                  <a:pt x="131830" y="19330"/>
                </a:lnTo>
                <a:lnTo>
                  <a:pt x="132034" y="19841"/>
                </a:lnTo>
                <a:lnTo>
                  <a:pt x="132443" y="20045"/>
                </a:lnTo>
                <a:lnTo>
                  <a:pt x="132443" y="20659"/>
                </a:lnTo>
                <a:lnTo>
                  <a:pt x="133670" y="22295"/>
                </a:lnTo>
                <a:lnTo>
                  <a:pt x="133670" y="22500"/>
                </a:lnTo>
                <a:lnTo>
                  <a:pt x="133773" y="22705"/>
                </a:lnTo>
                <a:lnTo>
                  <a:pt x="133466" y="22705"/>
                </a:lnTo>
                <a:lnTo>
                  <a:pt x="133875" y="23523"/>
                </a:lnTo>
                <a:lnTo>
                  <a:pt x="135000" y="23318"/>
                </a:lnTo>
                <a:lnTo>
                  <a:pt x="135205" y="22909"/>
                </a:lnTo>
                <a:lnTo>
                  <a:pt x="136023" y="22807"/>
                </a:lnTo>
                <a:lnTo>
                  <a:pt x="136432" y="20557"/>
                </a:lnTo>
                <a:lnTo>
                  <a:pt x="136636" y="20557"/>
                </a:lnTo>
                <a:lnTo>
                  <a:pt x="136023" y="20455"/>
                </a:lnTo>
                <a:lnTo>
                  <a:pt x="137761" y="19739"/>
                </a:lnTo>
                <a:lnTo>
                  <a:pt x="137250" y="19739"/>
                </a:lnTo>
                <a:lnTo>
                  <a:pt x="137966" y="19227"/>
                </a:lnTo>
                <a:lnTo>
                  <a:pt x="136636" y="18307"/>
                </a:lnTo>
                <a:lnTo>
                  <a:pt x="136432" y="17489"/>
                </a:lnTo>
                <a:lnTo>
                  <a:pt x="136636" y="17591"/>
                </a:lnTo>
                <a:lnTo>
                  <a:pt x="136636" y="17080"/>
                </a:lnTo>
                <a:lnTo>
                  <a:pt x="136432" y="16773"/>
                </a:lnTo>
                <a:lnTo>
                  <a:pt x="136943" y="16670"/>
                </a:lnTo>
                <a:lnTo>
                  <a:pt x="136841" y="16670"/>
                </a:lnTo>
                <a:lnTo>
                  <a:pt x="136739" y="16466"/>
                </a:lnTo>
                <a:lnTo>
                  <a:pt x="137148" y="16364"/>
                </a:lnTo>
                <a:lnTo>
                  <a:pt x="137045" y="16364"/>
                </a:lnTo>
                <a:lnTo>
                  <a:pt x="137455" y="16159"/>
                </a:lnTo>
                <a:lnTo>
                  <a:pt x="137352" y="16057"/>
                </a:lnTo>
                <a:lnTo>
                  <a:pt x="137864" y="15955"/>
                </a:lnTo>
                <a:lnTo>
                  <a:pt x="137864" y="15852"/>
                </a:lnTo>
                <a:lnTo>
                  <a:pt x="139091" y="15034"/>
                </a:lnTo>
                <a:lnTo>
                  <a:pt x="138784" y="14625"/>
                </a:lnTo>
                <a:lnTo>
                  <a:pt x="138886" y="14216"/>
                </a:lnTo>
                <a:lnTo>
                  <a:pt x="138989" y="14216"/>
                </a:lnTo>
                <a:lnTo>
                  <a:pt x="139193" y="14011"/>
                </a:lnTo>
                <a:lnTo>
                  <a:pt x="139398" y="14011"/>
                </a:lnTo>
                <a:lnTo>
                  <a:pt x="139295" y="13909"/>
                </a:lnTo>
                <a:lnTo>
                  <a:pt x="141034" y="13705"/>
                </a:lnTo>
                <a:lnTo>
                  <a:pt x="141545" y="14011"/>
                </a:lnTo>
                <a:lnTo>
                  <a:pt x="141648" y="14625"/>
                </a:lnTo>
                <a:lnTo>
                  <a:pt x="139807" y="15852"/>
                </a:lnTo>
                <a:lnTo>
                  <a:pt x="139807" y="15955"/>
                </a:lnTo>
                <a:lnTo>
                  <a:pt x="139295" y="16159"/>
                </a:lnTo>
                <a:lnTo>
                  <a:pt x="139602" y="18511"/>
                </a:lnTo>
                <a:lnTo>
                  <a:pt x="140523" y="18716"/>
                </a:lnTo>
                <a:lnTo>
                  <a:pt x="140523" y="18920"/>
                </a:lnTo>
                <a:lnTo>
                  <a:pt x="140727" y="18920"/>
                </a:lnTo>
                <a:lnTo>
                  <a:pt x="140830" y="19330"/>
                </a:lnTo>
                <a:lnTo>
                  <a:pt x="142977" y="18818"/>
                </a:lnTo>
                <a:lnTo>
                  <a:pt x="142875" y="18716"/>
                </a:lnTo>
                <a:lnTo>
                  <a:pt x="143386" y="18511"/>
                </a:lnTo>
                <a:lnTo>
                  <a:pt x="143284" y="18716"/>
                </a:lnTo>
                <a:lnTo>
                  <a:pt x="144731" y="18619"/>
                </a:lnTo>
                <a:lnTo>
                  <a:pt x="144731" y="18619"/>
                </a:lnTo>
                <a:lnTo>
                  <a:pt x="146045" y="19125"/>
                </a:lnTo>
                <a:lnTo>
                  <a:pt x="144920" y="19227"/>
                </a:lnTo>
                <a:lnTo>
                  <a:pt x="144818" y="19432"/>
                </a:lnTo>
                <a:lnTo>
                  <a:pt x="144614" y="19330"/>
                </a:lnTo>
                <a:lnTo>
                  <a:pt x="144511" y="19636"/>
                </a:lnTo>
                <a:lnTo>
                  <a:pt x="141750" y="19739"/>
                </a:lnTo>
                <a:lnTo>
                  <a:pt x="141341" y="20045"/>
                </a:lnTo>
                <a:lnTo>
                  <a:pt x="142261" y="20864"/>
                </a:lnTo>
                <a:lnTo>
                  <a:pt x="142261" y="21784"/>
                </a:lnTo>
                <a:lnTo>
                  <a:pt x="140318" y="21375"/>
                </a:lnTo>
                <a:lnTo>
                  <a:pt x="139909" y="22398"/>
                </a:lnTo>
                <a:lnTo>
                  <a:pt x="140011" y="23318"/>
                </a:lnTo>
                <a:lnTo>
                  <a:pt x="140114" y="23932"/>
                </a:lnTo>
                <a:lnTo>
                  <a:pt x="139807" y="23932"/>
                </a:lnTo>
                <a:lnTo>
                  <a:pt x="140011" y="23318"/>
                </a:lnTo>
                <a:lnTo>
                  <a:pt x="138886" y="24545"/>
                </a:lnTo>
                <a:lnTo>
                  <a:pt x="138375" y="24239"/>
                </a:lnTo>
                <a:lnTo>
                  <a:pt x="134693" y="24750"/>
                </a:lnTo>
                <a:lnTo>
                  <a:pt x="135307" y="25261"/>
                </a:lnTo>
                <a:lnTo>
                  <a:pt x="134795" y="25057"/>
                </a:lnTo>
                <a:lnTo>
                  <a:pt x="134693" y="24750"/>
                </a:lnTo>
                <a:lnTo>
                  <a:pt x="133773" y="24443"/>
                </a:lnTo>
                <a:lnTo>
                  <a:pt x="132852" y="24955"/>
                </a:lnTo>
                <a:lnTo>
                  <a:pt x="131625" y="24443"/>
                </a:lnTo>
                <a:lnTo>
                  <a:pt x="131625" y="24136"/>
                </a:lnTo>
                <a:lnTo>
                  <a:pt x="131318" y="23830"/>
                </a:lnTo>
                <a:lnTo>
                  <a:pt x="131420" y="23420"/>
                </a:lnTo>
                <a:lnTo>
                  <a:pt x="131727" y="23216"/>
                </a:lnTo>
                <a:lnTo>
                  <a:pt x="131625" y="23114"/>
                </a:lnTo>
                <a:lnTo>
                  <a:pt x="132341" y="22500"/>
                </a:lnTo>
                <a:lnTo>
                  <a:pt x="131932" y="22398"/>
                </a:lnTo>
                <a:lnTo>
                  <a:pt x="132034" y="21273"/>
                </a:lnTo>
                <a:lnTo>
                  <a:pt x="132034" y="21273"/>
                </a:lnTo>
                <a:lnTo>
                  <a:pt x="130602" y="21886"/>
                </a:lnTo>
                <a:lnTo>
                  <a:pt x="130602" y="22193"/>
                </a:lnTo>
                <a:lnTo>
                  <a:pt x="131011" y="22295"/>
                </a:lnTo>
                <a:lnTo>
                  <a:pt x="130705" y="22398"/>
                </a:lnTo>
                <a:lnTo>
                  <a:pt x="130295" y="22398"/>
                </a:lnTo>
                <a:lnTo>
                  <a:pt x="130295" y="23318"/>
                </a:lnTo>
                <a:lnTo>
                  <a:pt x="130909" y="24341"/>
                </a:lnTo>
                <a:lnTo>
                  <a:pt x="130807" y="24545"/>
                </a:lnTo>
                <a:lnTo>
                  <a:pt x="131625" y="25261"/>
                </a:lnTo>
                <a:lnTo>
                  <a:pt x="131011" y="25057"/>
                </a:lnTo>
                <a:lnTo>
                  <a:pt x="130705" y="25466"/>
                </a:lnTo>
                <a:lnTo>
                  <a:pt x="128864" y="25466"/>
                </a:lnTo>
                <a:lnTo>
                  <a:pt x="127739" y="26080"/>
                </a:lnTo>
                <a:lnTo>
                  <a:pt x="127432" y="27205"/>
                </a:lnTo>
                <a:lnTo>
                  <a:pt x="127227" y="27205"/>
                </a:lnTo>
                <a:lnTo>
                  <a:pt x="127534" y="27409"/>
                </a:lnTo>
                <a:lnTo>
                  <a:pt x="127534" y="27409"/>
                </a:lnTo>
                <a:lnTo>
                  <a:pt x="126818" y="27307"/>
                </a:lnTo>
                <a:lnTo>
                  <a:pt x="126818" y="27307"/>
                </a:lnTo>
                <a:lnTo>
                  <a:pt x="127432" y="27409"/>
                </a:lnTo>
                <a:lnTo>
                  <a:pt x="125386" y="28023"/>
                </a:lnTo>
                <a:lnTo>
                  <a:pt x="124977" y="28841"/>
                </a:lnTo>
                <a:lnTo>
                  <a:pt x="124261" y="29148"/>
                </a:lnTo>
                <a:lnTo>
                  <a:pt x="124466" y="29352"/>
                </a:lnTo>
                <a:lnTo>
                  <a:pt x="123239" y="29455"/>
                </a:lnTo>
                <a:lnTo>
                  <a:pt x="123136" y="29148"/>
                </a:lnTo>
                <a:lnTo>
                  <a:pt x="122727" y="29352"/>
                </a:lnTo>
                <a:lnTo>
                  <a:pt x="123034" y="30170"/>
                </a:lnTo>
                <a:lnTo>
                  <a:pt x="120375" y="30375"/>
                </a:lnTo>
                <a:lnTo>
                  <a:pt x="120784" y="30477"/>
                </a:lnTo>
                <a:lnTo>
                  <a:pt x="120477" y="30580"/>
                </a:lnTo>
                <a:lnTo>
                  <a:pt x="120682" y="30682"/>
                </a:lnTo>
                <a:lnTo>
                  <a:pt x="120375" y="30784"/>
                </a:lnTo>
                <a:lnTo>
                  <a:pt x="122011" y="31193"/>
                </a:lnTo>
                <a:lnTo>
                  <a:pt x="121909" y="31295"/>
                </a:lnTo>
                <a:lnTo>
                  <a:pt x="122114" y="31295"/>
                </a:lnTo>
                <a:lnTo>
                  <a:pt x="122114" y="31398"/>
                </a:lnTo>
                <a:lnTo>
                  <a:pt x="122727" y="31602"/>
                </a:lnTo>
                <a:lnTo>
                  <a:pt x="122420" y="31705"/>
                </a:lnTo>
                <a:lnTo>
                  <a:pt x="122523" y="32114"/>
                </a:lnTo>
                <a:lnTo>
                  <a:pt x="123239" y="32523"/>
                </a:lnTo>
                <a:lnTo>
                  <a:pt x="123341" y="33136"/>
                </a:lnTo>
                <a:lnTo>
                  <a:pt x="123136" y="33034"/>
                </a:lnTo>
                <a:lnTo>
                  <a:pt x="123750" y="33852"/>
                </a:lnTo>
                <a:lnTo>
                  <a:pt x="123750" y="33852"/>
                </a:lnTo>
                <a:lnTo>
                  <a:pt x="123239" y="33341"/>
                </a:lnTo>
                <a:lnTo>
                  <a:pt x="123136" y="34261"/>
                </a:lnTo>
                <a:lnTo>
                  <a:pt x="123239" y="34159"/>
                </a:lnTo>
                <a:lnTo>
                  <a:pt x="123239" y="34261"/>
                </a:lnTo>
                <a:lnTo>
                  <a:pt x="122830" y="35386"/>
                </a:lnTo>
                <a:lnTo>
                  <a:pt x="117409" y="35284"/>
                </a:lnTo>
                <a:lnTo>
                  <a:pt x="117307" y="35489"/>
                </a:lnTo>
                <a:lnTo>
                  <a:pt x="116898" y="35591"/>
                </a:lnTo>
                <a:lnTo>
                  <a:pt x="116693" y="36307"/>
                </a:lnTo>
                <a:lnTo>
                  <a:pt x="116898" y="36307"/>
                </a:lnTo>
                <a:lnTo>
                  <a:pt x="116898" y="36614"/>
                </a:lnTo>
                <a:lnTo>
                  <a:pt x="117000" y="36614"/>
                </a:lnTo>
                <a:lnTo>
                  <a:pt x="116182" y="40091"/>
                </a:lnTo>
                <a:lnTo>
                  <a:pt x="116795" y="39784"/>
                </a:lnTo>
                <a:lnTo>
                  <a:pt x="116386" y="40295"/>
                </a:lnTo>
                <a:lnTo>
                  <a:pt x="116687" y="40446"/>
                </a:lnTo>
                <a:lnTo>
                  <a:pt x="116687" y="40446"/>
                </a:lnTo>
                <a:lnTo>
                  <a:pt x="116489" y="41932"/>
                </a:lnTo>
                <a:lnTo>
                  <a:pt x="118330" y="41625"/>
                </a:lnTo>
                <a:lnTo>
                  <a:pt x="118739" y="42136"/>
                </a:lnTo>
                <a:lnTo>
                  <a:pt x="118841" y="42034"/>
                </a:lnTo>
                <a:lnTo>
                  <a:pt x="119455" y="42955"/>
                </a:lnTo>
                <a:lnTo>
                  <a:pt x="122420" y="42034"/>
                </a:lnTo>
                <a:lnTo>
                  <a:pt x="122727" y="41625"/>
                </a:lnTo>
                <a:lnTo>
                  <a:pt x="123545" y="41318"/>
                </a:lnTo>
                <a:lnTo>
                  <a:pt x="123852" y="40500"/>
                </a:lnTo>
                <a:lnTo>
                  <a:pt x="124261" y="40193"/>
                </a:lnTo>
                <a:lnTo>
                  <a:pt x="123955" y="39784"/>
                </a:lnTo>
                <a:lnTo>
                  <a:pt x="124773" y="38045"/>
                </a:lnTo>
                <a:lnTo>
                  <a:pt x="126818" y="36920"/>
                </a:lnTo>
                <a:lnTo>
                  <a:pt x="126818" y="35693"/>
                </a:lnTo>
                <a:lnTo>
                  <a:pt x="129682" y="35591"/>
                </a:lnTo>
                <a:lnTo>
                  <a:pt x="131318" y="34466"/>
                </a:lnTo>
                <a:lnTo>
                  <a:pt x="136943" y="38864"/>
                </a:lnTo>
                <a:lnTo>
                  <a:pt x="137250" y="38864"/>
                </a:lnTo>
                <a:lnTo>
                  <a:pt x="137761" y="40091"/>
                </a:lnTo>
                <a:lnTo>
                  <a:pt x="137557" y="40193"/>
                </a:lnTo>
                <a:lnTo>
                  <a:pt x="137352" y="40807"/>
                </a:lnTo>
                <a:lnTo>
                  <a:pt x="137761" y="41011"/>
                </a:lnTo>
                <a:lnTo>
                  <a:pt x="138170" y="39989"/>
                </a:lnTo>
                <a:lnTo>
                  <a:pt x="138580" y="39886"/>
                </a:lnTo>
                <a:lnTo>
                  <a:pt x="138477" y="39375"/>
                </a:lnTo>
                <a:lnTo>
                  <a:pt x="138068" y="39170"/>
                </a:lnTo>
                <a:lnTo>
                  <a:pt x="138375" y="38455"/>
                </a:lnTo>
                <a:lnTo>
                  <a:pt x="139602" y="38966"/>
                </a:lnTo>
                <a:lnTo>
                  <a:pt x="137455" y="37432"/>
                </a:lnTo>
                <a:lnTo>
                  <a:pt x="137557" y="37023"/>
                </a:lnTo>
                <a:lnTo>
                  <a:pt x="136432" y="36818"/>
                </a:lnTo>
                <a:lnTo>
                  <a:pt x="134182" y="34057"/>
                </a:lnTo>
                <a:lnTo>
                  <a:pt x="134284" y="33341"/>
                </a:lnTo>
                <a:lnTo>
                  <a:pt x="135307" y="33239"/>
                </a:lnTo>
                <a:lnTo>
                  <a:pt x="135205" y="33750"/>
                </a:lnTo>
                <a:lnTo>
                  <a:pt x="135716" y="33750"/>
                </a:lnTo>
                <a:lnTo>
                  <a:pt x="135818" y="33545"/>
                </a:lnTo>
                <a:lnTo>
                  <a:pt x="136841" y="34670"/>
                </a:lnTo>
                <a:lnTo>
                  <a:pt x="136534" y="34670"/>
                </a:lnTo>
                <a:lnTo>
                  <a:pt x="138784" y="36102"/>
                </a:lnTo>
                <a:lnTo>
                  <a:pt x="138170" y="35898"/>
                </a:lnTo>
                <a:lnTo>
                  <a:pt x="140420" y="37330"/>
                </a:lnTo>
                <a:lnTo>
                  <a:pt x="140420" y="38557"/>
                </a:lnTo>
                <a:lnTo>
                  <a:pt x="140318" y="38557"/>
                </a:lnTo>
                <a:lnTo>
                  <a:pt x="141955" y="39989"/>
                </a:lnTo>
                <a:lnTo>
                  <a:pt x="141648" y="39989"/>
                </a:lnTo>
                <a:lnTo>
                  <a:pt x="141955" y="40398"/>
                </a:lnTo>
                <a:lnTo>
                  <a:pt x="143080" y="40500"/>
                </a:lnTo>
                <a:lnTo>
                  <a:pt x="143489" y="40807"/>
                </a:lnTo>
                <a:lnTo>
                  <a:pt x="143489" y="40909"/>
                </a:lnTo>
                <a:lnTo>
                  <a:pt x="142159" y="40909"/>
                </a:lnTo>
                <a:lnTo>
                  <a:pt x="142773" y="42239"/>
                </a:lnTo>
                <a:lnTo>
                  <a:pt x="143284" y="42545"/>
                </a:lnTo>
                <a:lnTo>
                  <a:pt x="143898" y="42545"/>
                </a:lnTo>
                <a:lnTo>
                  <a:pt x="143489" y="41318"/>
                </a:lnTo>
                <a:lnTo>
                  <a:pt x="144102" y="41523"/>
                </a:lnTo>
                <a:lnTo>
                  <a:pt x="144102" y="41523"/>
                </a:lnTo>
                <a:lnTo>
                  <a:pt x="143591" y="41011"/>
                </a:lnTo>
                <a:lnTo>
                  <a:pt x="144205" y="41011"/>
                </a:lnTo>
                <a:lnTo>
                  <a:pt x="144409" y="40807"/>
                </a:lnTo>
                <a:lnTo>
                  <a:pt x="143182" y="39989"/>
                </a:lnTo>
                <a:lnTo>
                  <a:pt x="143591" y="39784"/>
                </a:lnTo>
                <a:lnTo>
                  <a:pt x="143386" y="39682"/>
                </a:lnTo>
                <a:lnTo>
                  <a:pt x="143591" y="39580"/>
                </a:lnTo>
                <a:lnTo>
                  <a:pt x="143693" y="39784"/>
                </a:lnTo>
                <a:lnTo>
                  <a:pt x="143591" y="39477"/>
                </a:lnTo>
                <a:lnTo>
                  <a:pt x="143080" y="38761"/>
                </a:lnTo>
                <a:lnTo>
                  <a:pt x="143284" y="38352"/>
                </a:lnTo>
                <a:lnTo>
                  <a:pt x="143740" y="38678"/>
                </a:lnTo>
                <a:lnTo>
                  <a:pt x="143740" y="38678"/>
                </a:lnTo>
                <a:lnTo>
                  <a:pt x="144205" y="38864"/>
                </a:lnTo>
                <a:lnTo>
                  <a:pt x="144102" y="38557"/>
                </a:lnTo>
                <a:lnTo>
                  <a:pt x="144511" y="38761"/>
                </a:lnTo>
                <a:lnTo>
                  <a:pt x="144000" y="38250"/>
                </a:lnTo>
                <a:lnTo>
                  <a:pt x="145636" y="38045"/>
                </a:lnTo>
                <a:lnTo>
                  <a:pt x="145943" y="38250"/>
                </a:lnTo>
                <a:lnTo>
                  <a:pt x="146557" y="38250"/>
                </a:lnTo>
                <a:lnTo>
                  <a:pt x="146045" y="38864"/>
                </a:lnTo>
                <a:lnTo>
                  <a:pt x="146864" y="39989"/>
                </a:lnTo>
                <a:lnTo>
                  <a:pt x="146761" y="40295"/>
                </a:lnTo>
                <a:lnTo>
                  <a:pt x="147068" y="40398"/>
                </a:lnTo>
                <a:lnTo>
                  <a:pt x="146659" y="40602"/>
                </a:lnTo>
                <a:lnTo>
                  <a:pt x="146455" y="40295"/>
                </a:lnTo>
                <a:lnTo>
                  <a:pt x="146352" y="40705"/>
                </a:lnTo>
                <a:lnTo>
                  <a:pt x="146864" y="40807"/>
                </a:lnTo>
                <a:lnTo>
                  <a:pt x="147477" y="41727"/>
                </a:lnTo>
                <a:lnTo>
                  <a:pt x="147375" y="41830"/>
                </a:lnTo>
                <a:lnTo>
                  <a:pt x="147273" y="41932"/>
                </a:lnTo>
                <a:lnTo>
                  <a:pt x="148091" y="41932"/>
                </a:lnTo>
                <a:lnTo>
                  <a:pt x="147477" y="42239"/>
                </a:lnTo>
                <a:lnTo>
                  <a:pt x="147989" y="42239"/>
                </a:lnTo>
                <a:lnTo>
                  <a:pt x="147989" y="42341"/>
                </a:lnTo>
                <a:lnTo>
                  <a:pt x="148602" y="42239"/>
                </a:lnTo>
                <a:lnTo>
                  <a:pt x="149523" y="42852"/>
                </a:lnTo>
                <a:lnTo>
                  <a:pt x="150136" y="42648"/>
                </a:lnTo>
                <a:lnTo>
                  <a:pt x="150341" y="42136"/>
                </a:lnTo>
                <a:lnTo>
                  <a:pt x="152080" y="42955"/>
                </a:lnTo>
                <a:lnTo>
                  <a:pt x="152898" y="42852"/>
                </a:lnTo>
                <a:lnTo>
                  <a:pt x="153511" y="42239"/>
                </a:lnTo>
                <a:lnTo>
                  <a:pt x="154227" y="42443"/>
                </a:lnTo>
                <a:lnTo>
                  <a:pt x="154636" y="42136"/>
                </a:lnTo>
                <a:lnTo>
                  <a:pt x="154023" y="47659"/>
                </a:lnTo>
                <a:lnTo>
                  <a:pt x="152489" y="48068"/>
                </a:lnTo>
                <a:lnTo>
                  <a:pt x="152080" y="47864"/>
                </a:lnTo>
                <a:lnTo>
                  <a:pt x="151773" y="47864"/>
                </a:lnTo>
                <a:lnTo>
                  <a:pt x="151773" y="47761"/>
                </a:lnTo>
                <a:lnTo>
                  <a:pt x="151261" y="47557"/>
                </a:lnTo>
                <a:lnTo>
                  <a:pt x="150648" y="47761"/>
                </a:lnTo>
                <a:lnTo>
                  <a:pt x="150955" y="47557"/>
                </a:lnTo>
                <a:lnTo>
                  <a:pt x="150955" y="47557"/>
                </a:lnTo>
                <a:lnTo>
                  <a:pt x="149114" y="48170"/>
                </a:lnTo>
                <a:lnTo>
                  <a:pt x="146148" y="47659"/>
                </a:lnTo>
                <a:lnTo>
                  <a:pt x="145739" y="47148"/>
                </a:lnTo>
                <a:lnTo>
                  <a:pt x="144102" y="46739"/>
                </a:lnTo>
                <a:lnTo>
                  <a:pt x="144000" y="46432"/>
                </a:lnTo>
                <a:lnTo>
                  <a:pt x="143489" y="46227"/>
                </a:lnTo>
                <a:lnTo>
                  <a:pt x="141955" y="46534"/>
                </a:lnTo>
                <a:lnTo>
                  <a:pt x="141443" y="47250"/>
                </a:lnTo>
                <a:lnTo>
                  <a:pt x="141648" y="48170"/>
                </a:lnTo>
                <a:lnTo>
                  <a:pt x="140114" y="48580"/>
                </a:lnTo>
                <a:lnTo>
                  <a:pt x="133773" y="45818"/>
                </a:lnTo>
                <a:lnTo>
                  <a:pt x="133875" y="45818"/>
                </a:lnTo>
                <a:lnTo>
                  <a:pt x="132750" y="44898"/>
                </a:lnTo>
                <a:lnTo>
                  <a:pt x="133568" y="43670"/>
                </a:lnTo>
                <a:lnTo>
                  <a:pt x="133159" y="43057"/>
                </a:lnTo>
                <a:lnTo>
                  <a:pt x="133466" y="41932"/>
                </a:lnTo>
                <a:lnTo>
                  <a:pt x="132852" y="42136"/>
                </a:lnTo>
                <a:lnTo>
                  <a:pt x="132852" y="41830"/>
                </a:lnTo>
                <a:lnTo>
                  <a:pt x="132545" y="41727"/>
                </a:lnTo>
                <a:lnTo>
                  <a:pt x="132545" y="41625"/>
                </a:lnTo>
                <a:lnTo>
                  <a:pt x="130807" y="42136"/>
                </a:lnTo>
                <a:lnTo>
                  <a:pt x="130295" y="41830"/>
                </a:lnTo>
                <a:lnTo>
                  <a:pt x="122318" y="43977"/>
                </a:lnTo>
                <a:lnTo>
                  <a:pt x="121602" y="43670"/>
                </a:lnTo>
                <a:lnTo>
                  <a:pt x="120477" y="43875"/>
                </a:lnTo>
                <a:lnTo>
                  <a:pt x="119659" y="43057"/>
                </a:lnTo>
                <a:lnTo>
                  <a:pt x="115568" y="48477"/>
                </a:lnTo>
                <a:lnTo>
                  <a:pt x="115773" y="48784"/>
                </a:lnTo>
                <a:lnTo>
                  <a:pt x="114034" y="50932"/>
                </a:lnTo>
                <a:lnTo>
                  <a:pt x="112909" y="51239"/>
                </a:lnTo>
                <a:lnTo>
                  <a:pt x="109943" y="55739"/>
                </a:lnTo>
                <a:lnTo>
                  <a:pt x="109943" y="55739"/>
                </a:lnTo>
                <a:lnTo>
                  <a:pt x="110148" y="55534"/>
                </a:lnTo>
                <a:lnTo>
                  <a:pt x="110148" y="55534"/>
                </a:lnTo>
                <a:lnTo>
                  <a:pt x="108920" y="58602"/>
                </a:lnTo>
                <a:lnTo>
                  <a:pt x="109432" y="58807"/>
                </a:lnTo>
                <a:lnTo>
                  <a:pt x="109432" y="60034"/>
                </a:lnTo>
                <a:lnTo>
                  <a:pt x="109636" y="59932"/>
                </a:lnTo>
                <a:lnTo>
                  <a:pt x="109330" y="63716"/>
                </a:lnTo>
                <a:lnTo>
                  <a:pt x="108409" y="64841"/>
                </a:lnTo>
                <a:lnTo>
                  <a:pt x="109023" y="65659"/>
                </a:lnTo>
                <a:lnTo>
                  <a:pt x="109227" y="65557"/>
                </a:lnTo>
                <a:lnTo>
                  <a:pt x="109227" y="66170"/>
                </a:lnTo>
                <a:lnTo>
                  <a:pt x="110250" y="66170"/>
                </a:lnTo>
                <a:lnTo>
                  <a:pt x="109330" y="66375"/>
                </a:lnTo>
                <a:lnTo>
                  <a:pt x="109227" y="66273"/>
                </a:lnTo>
                <a:lnTo>
                  <a:pt x="109023" y="67091"/>
                </a:lnTo>
                <a:lnTo>
                  <a:pt x="109023" y="67091"/>
                </a:lnTo>
                <a:lnTo>
                  <a:pt x="109227" y="66989"/>
                </a:lnTo>
                <a:lnTo>
                  <a:pt x="109739" y="67909"/>
                </a:lnTo>
                <a:lnTo>
                  <a:pt x="110557" y="67705"/>
                </a:lnTo>
                <a:lnTo>
                  <a:pt x="110557" y="67705"/>
                </a:lnTo>
                <a:lnTo>
                  <a:pt x="110148" y="67909"/>
                </a:lnTo>
                <a:lnTo>
                  <a:pt x="110557" y="68114"/>
                </a:lnTo>
                <a:lnTo>
                  <a:pt x="110148" y="68318"/>
                </a:lnTo>
                <a:lnTo>
                  <a:pt x="110250" y="68318"/>
                </a:lnTo>
                <a:lnTo>
                  <a:pt x="110455" y="68523"/>
                </a:lnTo>
                <a:lnTo>
                  <a:pt x="110352" y="68727"/>
                </a:lnTo>
                <a:lnTo>
                  <a:pt x="110557" y="68625"/>
                </a:lnTo>
                <a:lnTo>
                  <a:pt x="110659" y="68932"/>
                </a:lnTo>
                <a:lnTo>
                  <a:pt x="110864" y="69034"/>
                </a:lnTo>
                <a:lnTo>
                  <a:pt x="110966" y="68932"/>
                </a:lnTo>
                <a:lnTo>
                  <a:pt x="111375" y="69648"/>
                </a:lnTo>
                <a:lnTo>
                  <a:pt x="111784" y="69852"/>
                </a:lnTo>
                <a:lnTo>
                  <a:pt x="111784" y="70261"/>
                </a:lnTo>
                <a:lnTo>
                  <a:pt x="112295" y="70875"/>
                </a:lnTo>
                <a:lnTo>
                  <a:pt x="112193" y="71182"/>
                </a:lnTo>
                <a:lnTo>
                  <a:pt x="112500" y="71182"/>
                </a:lnTo>
                <a:lnTo>
                  <a:pt x="112193" y="71284"/>
                </a:lnTo>
                <a:lnTo>
                  <a:pt x="117511" y="75477"/>
                </a:lnTo>
                <a:lnTo>
                  <a:pt x="119557" y="74761"/>
                </a:lnTo>
                <a:lnTo>
                  <a:pt x="119250" y="74761"/>
                </a:lnTo>
                <a:lnTo>
                  <a:pt x="120477" y="74659"/>
                </a:lnTo>
                <a:lnTo>
                  <a:pt x="119966" y="74659"/>
                </a:lnTo>
                <a:lnTo>
                  <a:pt x="121295" y="74557"/>
                </a:lnTo>
                <a:lnTo>
                  <a:pt x="121398" y="74761"/>
                </a:lnTo>
                <a:lnTo>
                  <a:pt x="127534" y="73227"/>
                </a:lnTo>
                <a:lnTo>
                  <a:pt x="127330" y="73432"/>
                </a:lnTo>
                <a:lnTo>
                  <a:pt x="129170" y="74455"/>
                </a:lnTo>
                <a:lnTo>
                  <a:pt x="129170" y="74761"/>
                </a:lnTo>
                <a:lnTo>
                  <a:pt x="129068" y="74761"/>
                </a:lnTo>
                <a:lnTo>
                  <a:pt x="129886" y="75477"/>
                </a:lnTo>
                <a:lnTo>
                  <a:pt x="130091" y="75477"/>
                </a:lnTo>
                <a:lnTo>
                  <a:pt x="130398" y="75580"/>
                </a:lnTo>
                <a:lnTo>
                  <a:pt x="130295" y="75170"/>
                </a:lnTo>
                <a:lnTo>
                  <a:pt x="130398" y="75477"/>
                </a:lnTo>
                <a:lnTo>
                  <a:pt x="130602" y="75170"/>
                </a:lnTo>
                <a:lnTo>
                  <a:pt x="131420" y="75375"/>
                </a:lnTo>
                <a:lnTo>
                  <a:pt x="131625" y="74966"/>
                </a:lnTo>
                <a:lnTo>
                  <a:pt x="132341" y="75784"/>
                </a:lnTo>
                <a:lnTo>
                  <a:pt x="132955" y="75886"/>
                </a:lnTo>
                <a:lnTo>
                  <a:pt x="132852" y="79466"/>
                </a:lnTo>
                <a:lnTo>
                  <a:pt x="132648" y="79568"/>
                </a:lnTo>
                <a:lnTo>
                  <a:pt x="133261" y="79875"/>
                </a:lnTo>
                <a:lnTo>
                  <a:pt x="133057" y="79977"/>
                </a:lnTo>
                <a:lnTo>
                  <a:pt x="132648" y="79670"/>
                </a:lnTo>
                <a:lnTo>
                  <a:pt x="132443" y="80591"/>
                </a:lnTo>
                <a:lnTo>
                  <a:pt x="132034" y="80693"/>
                </a:lnTo>
                <a:lnTo>
                  <a:pt x="132852" y="81716"/>
                </a:lnTo>
                <a:lnTo>
                  <a:pt x="132852" y="81716"/>
                </a:lnTo>
                <a:lnTo>
                  <a:pt x="132341" y="81409"/>
                </a:lnTo>
                <a:lnTo>
                  <a:pt x="132750" y="82023"/>
                </a:lnTo>
                <a:lnTo>
                  <a:pt x="132648" y="82023"/>
                </a:lnTo>
                <a:lnTo>
                  <a:pt x="133261" y="82636"/>
                </a:lnTo>
                <a:lnTo>
                  <a:pt x="132955" y="82534"/>
                </a:lnTo>
                <a:lnTo>
                  <a:pt x="135205" y="85909"/>
                </a:lnTo>
                <a:lnTo>
                  <a:pt x="136023" y="86114"/>
                </a:lnTo>
                <a:lnTo>
                  <a:pt x="135307" y="86318"/>
                </a:lnTo>
                <a:lnTo>
                  <a:pt x="135920" y="89284"/>
                </a:lnTo>
                <a:lnTo>
                  <a:pt x="136023" y="89182"/>
                </a:lnTo>
                <a:lnTo>
                  <a:pt x="136432" y="92557"/>
                </a:lnTo>
                <a:lnTo>
                  <a:pt x="134795" y="96648"/>
                </a:lnTo>
                <a:lnTo>
                  <a:pt x="137045" y="103602"/>
                </a:lnTo>
                <a:lnTo>
                  <a:pt x="136943" y="103602"/>
                </a:lnTo>
                <a:lnTo>
                  <a:pt x="140011" y="115364"/>
                </a:lnTo>
                <a:lnTo>
                  <a:pt x="146148" y="114955"/>
                </a:lnTo>
                <a:lnTo>
                  <a:pt x="146557" y="114648"/>
                </a:lnTo>
                <a:lnTo>
                  <a:pt x="147068" y="114648"/>
                </a:lnTo>
                <a:lnTo>
                  <a:pt x="152693" y="109125"/>
                </a:lnTo>
                <a:lnTo>
                  <a:pt x="153205" y="106977"/>
                </a:lnTo>
                <a:lnTo>
                  <a:pt x="153102" y="107080"/>
                </a:lnTo>
                <a:lnTo>
                  <a:pt x="153205" y="106875"/>
                </a:lnTo>
                <a:lnTo>
                  <a:pt x="153205" y="106977"/>
                </a:lnTo>
                <a:lnTo>
                  <a:pt x="155659" y="104523"/>
                </a:lnTo>
                <a:lnTo>
                  <a:pt x="155659" y="102784"/>
                </a:lnTo>
                <a:lnTo>
                  <a:pt x="155557" y="103091"/>
                </a:lnTo>
                <a:lnTo>
                  <a:pt x="155045" y="100330"/>
                </a:lnTo>
                <a:lnTo>
                  <a:pt x="160670" y="95932"/>
                </a:lnTo>
                <a:lnTo>
                  <a:pt x="160875" y="91125"/>
                </a:lnTo>
                <a:lnTo>
                  <a:pt x="160057" y="90307"/>
                </a:lnTo>
                <a:lnTo>
                  <a:pt x="159955" y="87136"/>
                </a:lnTo>
                <a:lnTo>
                  <a:pt x="159341" y="86523"/>
                </a:lnTo>
                <a:lnTo>
                  <a:pt x="161284" y="82125"/>
                </a:lnTo>
                <a:lnTo>
                  <a:pt x="161693" y="82023"/>
                </a:lnTo>
                <a:lnTo>
                  <a:pt x="170591" y="69341"/>
                </a:lnTo>
                <a:lnTo>
                  <a:pt x="170386" y="69136"/>
                </a:lnTo>
                <a:lnTo>
                  <a:pt x="170284" y="69341"/>
                </a:lnTo>
                <a:lnTo>
                  <a:pt x="170182" y="67807"/>
                </a:lnTo>
                <a:lnTo>
                  <a:pt x="164557" y="69341"/>
                </a:lnTo>
                <a:lnTo>
                  <a:pt x="162511" y="68114"/>
                </a:lnTo>
                <a:lnTo>
                  <a:pt x="163330" y="67602"/>
                </a:lnTo>
                <a:lnTo>
                  <a:pt x="162920" y="66784"/>
                </a:lnTo>
                <a:lnTo>
                  <a:pt x="162920" y="66886"/>
                </a:lnTo>
                <a:lnTo>
                  <a:pt x="159955" y="64125"/>
                </a:lnTo>
                <a:lnTo>
                  <a:pt x="159955" y="64534"/>
                </a:lnTo>
                <a:lnTo>
                  <a:pt x="157193" y="58295"/>
                </a:lnTo>
                <a:lnTo>
                  <a:pt x="157193" y="58295"/>
                </a:lnTo>
                <a:lnTo>
                  <a:pt x="157295" y="58398"/>
                </a:lnTo>
                <a:lnTo>
                  <a:pt x="156375" y="56761"/>
                </a:lnTo>
                <a:lnTo>
                  <a:pt x="155966" y="56557"/>
                </a:lnTo>
                <a:lnTo>
                  <a:pt x="155659" y="56148"/>
                </a:lnTo>
                <a:lnTo>
                  <a:pt x="155864" y="55432"/>
                </a:lnTo>
                <a:lnTo>
                  <a:pt x="152591" y="49193"/>
                </a:lnTo>
                <a:lnTo>
                  <a:pt x="152591" y="49193"/>
                </a:lnTo>
                <a:lnTo>
                  <a:pt x="153716" y="51136"/>
                </a:lnTo>
                <a:lnTo>
                  <a:pt x="154330" y="50830"/>
                </a:lnTo>
                <a:lnTo>
                  <a:pt x="154739" y="49602"/>
                </a:lnTo>
                <a:lnTo>
                  <a:pt x="154534" y="51136"/>
                </a:lnTo>
                <a:lnTo>
                  <a:pt x="158727" y="56557"/>
                </a:lnTo>
                <a:lnTo>
                  <a:pt x="158625" y="56557"/>
                </a:lnTo>
                <a:lnTo>
                  <a:pt x="162614" y="64330"/>
                </a:lnTo>
                <a:lnTo>
                  <a:pt x="162511" y="64227"/>
                </a:lnTo>
                <a:lnTo>
                  <a:pt x="162511" y="64227"/>
                </a:lnTo>
                <a:lnTo>
                  <a:pt x="163330" y="66989"/>
                </a:lnTo>
                <a:lnTo>
                  <a:pt x="171102" y="63818"/>
                </a:lnTo>
                <a:lnTo>
                  <a:pt x="171102" y="63409"/>
                </a:lnTo>
                <a:lnTo>
                  <a:pt x="173557" y="62489"/>
                </a:lnTo>
                <a:lnTo>
                  <a:pt x="173659" y="61977"/>
                </a:lnTo>
                <a:lnTo>
                  <a:pt x="174580" y="61568"/>
                </a:lnTo>
                <a:lnTo>
                  <a:pt x="174989" y="60750"/>
                </a:lnTo>
                <a:lnTo>
                  <a:pt x="175807" y="60443"/>
                </a:lnTo>
                <a:lnTo>
                  <a:pt x="175705" y="59625"/>
                </a:lnTo>
                <a:lnTo>
                  <a:pt x="176114" y="58807"/>
                </a:lnTo>
                <a:lnTo>
                  <a:pt x="176216" y="59114"/>
                </a:lnTo>
                <a:lnTo>
                  <a:pt x="177341" y="57170"/>
                </a:lnTo>
                <a:lnTo>
                  <a:pt x="174273" y="54920"/>
                </a:lnTo>
                <a:lnTo>
                  <a:pt x="173864" y="52977"/>
                </a:lnTo>
                <a:lnTo>
                  <a:pt x="172330" y="55023"/>
                </a:lnTo>
                <a:lnTo>
                  <a:pt x="170080" y="55330"/>
                </a:lnTo>
                <a:lnTo>
                  <a:pt x="169875" y="55023"/>
                </a:lnTo>
                <a:lnTo>
                  <a:pt x="169568" y="55023"/>
                </a:lnTo>
                <a:lnTo>
                  <a:pt x="169670" y="54818"/>
                </a:lnTo>
                <a:lnTo>
                  <a:pt x="169466" y="54716"/>
                </a:lnTo>
                <a:lnTo>
                  <a:pt x="169670" y="54000"/>
                </a:lnTo>
                <a:lnTo>
                  <a:pt x="169466" y="53284"/>
                </a:lnTo>
                <a:lnTo>
                  <a:pt x="169057" y="53795"/>
                </a:lnTo>
                <a:lnTo>
                  <a:pt x="169057" y="54511"/>
                </a:lnTo>
                <a:lnTo>
                  <a:pt x="168239" y="53182"/>
                </a:lnTo>
                <a:lnTo>
                  <a:pt x="168341" y="53182"/>
                </a:lnTo>
                <a:lnTo>
                  <a:pt x="168239" y="52568"/>
                </a:lnTo>
                <a:lnTo>
                  <a:pt x="168341" y="52568"/>
                </a:lnTo>
                <a:lnTo>
                  <a:pt x="165886" y="49807"/>
                </a:lnTo>
                <a:lnTo>
                  <a:pt x="166193" y="49602"/>
                </a:lnTo>
                <a:lnTo>
                  <a:pt x="165989" y="49193"/>
                </a:lnTo>
                <a:lnTo>
                  <a:pt x="166398" y="49295"/>
                </a:lnTo>
                <a:lnTo>
                  <a:pt x="166807" y="48682"/>
                </a:lnTo>
                <a:lnTo>
                  <a:pt x="166807" y="48784"/>
                </a:lnTo>
                <a:lnTo>
                  <a:pt x="171409" y="52568"/>
                </a:lnTo>
                <a:lnTo>
                  <a:pt x="172943" y="52466"/>
                </a:lnTo>
                <a:lnTo>
                  <a:pt x="173557" y="52057"/>
                </a:lnTo>
                <a:lnTo>
                  <a:pt x="174273" y="52364"/>
                </a:lnTo>
                <a:lnTo>
                  <a:pt x="174580" y="53182"/>
                </a:lnTo>
                <a:lnTo>
                  <a:pt x="177545" y="54000"/>
                </a:lnTo>
                <a:lnTo>
                  <a:pt x="177648" y="53898"/>
                </a:lnTo>
                <a:lnTo>
                  <a:pt x="177750" y="54000"/>
                </a:lnTo>
                <a:lnTo>
                  <a:pt x="182761" y="53898"/>
                </a:lnTo>
                <a:lnTo>
                  <a:pt x="182557" y="53795"/>
                </a:lnTo>
                <a:lnTo>
                  <a:pt x="182557" y="53795"/>
                </a:lnTo>
                <a:lnTo>
                  <a:pt x="182864" y="53898"/>
                </a:lnTo>
                <a:lnTo>
                  <a:pt x="182966" y="53898"/>
                </a:lnTo>
                <a:lnTo>
                  <a:pt x="184091" y="55432"/>
                </a:lnTo>
                <a:lnTo>
                  <a:pt x="184500" y="55636"/>
                </a:lnTo>
                <a:lnTo>
                  <a:pt x="184500" y="55534"/>
                </a:lnTo>
                <a:lnTo>
                  <a:pt x="185114" y="55534"/>
                </a:lnTo>
                <a:lnTo>
                  <a:pt x="184909" y="56045"/>
                </a:lnTo>
                <a:lnTo>
                  <a:pt x="185727" y="56557"/>
                </a:lnTo>
                <a:lnTo>
                  <a:pt x="186750" y="56250"/>
                </a:lnTo>
                <a:lnTo>
                  <a:pt x="185727" y="57068"/>
                </a:lnTo>
                <a:lnTo>
                  <a:pt x="185420" y="57068"/>
                </a:lnTo>
                <a:lnTo>
                  <a:pt x="187568" y="58602"/>
                </a:lnTo>
                <a:lnTo>
                  <a:pt x="188386" y="58193"/>
                </a:lnTo>
                <a:lnTo>
                  <a:pt x="188284" y="57170"/>
                </a:lnTo>
                <a:lnTo>
                  <a:pt x="188898" y="57170"/>
                </a:lnTo>
                <a:lnTo>
                  <a:pt x="188693" y="57682"/>
                </a:lnTo>
                <a:lnTo>
                  <a:pt x="189205" y="57682"/>
                </a:lnTo>
                <a:lnTo>
                  <a:pt x="188795" y="57989"/>
                </a:lnTo>
                <a:lnTo>
                  <a:pt x="188898" y="57989"/>
                </a:lnTo>
                <a:lnTo>
                  <a:pt x="189307" y="60239"/>
                </a:lnTo>
                <a:lnTo>
                  <a:pt x="189205" y="60239"/>
                </a:lnTo>
                <a:lnTo>
                  <a:pt x="189205" y="60545"/>
                </a:lnTo>
                <a:lnTo>
                  <a:pt x="189307" y="60341"/>
                </a:lnTo>
                <a:lnTo>
                  <a:pt x="190636" y="64227"/>
                </a:lnTo>
                <a:lnTo>
                  <a:pt x="190534" y="64227"/>
                </a:lnTo>
                <a:lnTo>
                  <a:pt x="193160" y="69965"/>
                </a:lnTo>
                <a:lnTo>
                  <a:pt x="194216" y="71693"/>
                </a:lnTo>
                <a:lnTo>
                  <a:pt x="195955" y="70568"/>
                </a:lnTo>
                <a:lnTo>
                  <a:pt x="195545" y="70261"/>
                </a:lnTo>
                <a:lnTo>
                  <a:pt x="195852" y="69443"/>
                </a:lnTo>
                <a:lnTo>
                  <a:pt x="196364" y="69239"/>
                </a:lnTo>
                <a:lnTo>
                  <a:pt x="196568" y="66375"/>
                </a:lnTo>
                <a:lnTo>
                  <a:pt x="196466" y="66170"/>
                </a:lnTo>
                <a:lnTo>
                  <a:pt x="196261" y="63920"/>
                </a:lnTo>
                <a:lnTo>
                  <a:pt x="196875" y="63818"/>
                </a:lnTo>
                <a:lnTo>
                  <a:pt x="200455" y="59830"/>
                </a:lnTo>
                <a:lnTo>
                  <a:pt x="200250" y="59932"/>
                </a:lnTo>
                <a:lnTo>
                  <a:pt x="200250" y="59932"/>
                </a:lnTo>
                <a:lnTo>
                  <a:pt x="201580" y="58705"/>
                </a:lnTo>
                <a:lnTo>
                  <a:pt x="201477" y="58091"/>
                </a:lnTo>
                <a:lnTo>
                  <a:pt x="202398" y="57580"/>
                </a:lnTo>
                <a:lnTo>
                  <a:pt x="202295" y="57068"/>
                </a:lnTo>
                <a:lnTo>
                  <a:pt x="202500" y="57580"/>
                </a:lnTo>
                <a:lnTo>
                  <a:pt x="202705" y="57682"/>
                </a:lnTo>
                <a:lnTo>
                  <a:pt x="202909" y="57273"/>
                </a:lnTo>
                <a:lnTo>
                  <a:pt x="203114" y="57886"/>
                </a:lnTo>
                <a:lnTo>
                  <a:pt x="203216" y="57682"/>
                </a:lnTo>
                <a:lnTo>
                  <a:pt x="203420" y="57784"/>
                </a:lnTo>
                <a:lnTo>
                  <a:pt x="203420" y="57784"/>
                </a:lnTo>
                <a:lnTo>
                  <a:pt x="203216" y="57477"/>
                </a:lnTo>
                <a:lnTo>
                  <a:pt x="203318" y="57273"/>
                </a:lnTo>
                <a:lnTo>
                  <a:pt x="203625" y="57682"/>
                </a:lnTo>
                <a:lnTo>
                  <a:pt x="203625" y="57170"/>
                </a:lnTo>
                <a:lnTo>
                  <a:pt x="203830" y="57682"/>
                </a:lnTo>
                <a:lnTo>
                  <a:pt x="204136" y="56966"/>
                </a:lnTo>
                <a:lnTo>
                  <a:pt x="204136" y="57375"/>
                </a:lnTo>
                <a:lnTo>
                  <a:pt x="204341" y="57273"/>
                </a:lnTo>
                <a:lnTo>
                  <a:pt x="204341" y="57580"/>
                </a:lnTo>
                <a:lnTo>
                  <a:pt x="204648" y="57170"/>
                </a:lnTo>
                <a:lnTo>
                  <a:pt x="204545" y="56250"/>
                </a:lnTo>
                <a:lnTo>
                  <a:pt x="204239" y="55943"/>
                </a:lnTo>
                <a:lnTo>
                  <a:pt x="204443" y="55943"/>
                </a:lnTo>
                <a:lnTo>
                  <a:pt x="204443" y="55739"/>
                </a:lnTo>
                <a:lnTo>
                  <a:pt x="205773" y="57068"/>
                </a:lnTo>
                <a:lnTo>
                  <a:pt x="206795" y="59216"/>
                </a:lnTo>
                <a:lnTo>
                  <a:pt x="206795" y="58909"/>
                </a:lnTo>
                <a:lnTo>
                  <a:pt x="207102" y="59011"/>
                </a:lnTo>
                <a:lnTo>
                  <a:pt x="207307" y="59625"/>
                </a:lnTo>
                <a:lnTo>
                  <a:pt x="207307" y="59420"/>
                </a:lnTo>
                <a:lnTo>
                  <a:pt x="207818" y="59523"/>
                </a:lnTo>
                <a:lnTo>
                  <a:pt x="208125" y="60136"/>
                </a:lnTo>
                <a:lnTo>
                  <a:pt x="207716" y="60136"/>
                </a:lnTo>
                <a:lnTo>
                  <a:pt x="208125" y="60648"/>
                </a:lnTo>
                <a:lnTo>
                  <a:pt x="208125" y="60239"/>
                </a:lnTo>
                <a:lnTo>
                  <a:pt x="208432" y="60750"/>
                </a:lnTo>
                <a:lnTo>
                  <a:pt x="208330" y="60750"/>
                </a:lnTo>
                <a:lnTo>
                  <a:pt x="208739" y="63614"/>
                </a:lnTo>
                <a:lnTo>
                  <a:pt x="209148" y="63102"/>
                </a:lnTo>
                <a:lnTo>
                  <a:pt x="209148" y="63716"/>
                </a:lnTo>
                <a:lnTo>
                  <a:pt x="209352" y="63409"/>
                </a:lnTo>
                <a:lnTo>
                  <a:pt x="210170" y="63409"/>
                </a:lnTo>
                <a:lnTo>
                  <a:pt x="210477" y="63205"/>
                </a:lnTo>
                <a:lnTo>
                  <a:pt x="210477" y="62795"/>
                </a:lnTo>
                <a:lnTo>
                  <a:pt x="210886" y="62898"/>
                </a:lnTo>
                <a:lnTo>
                  <a:pt x="210989" y="62182"/>
                </a:lnTo>
                <a:lnTo>
                  <a:pt x="211807" y="63000"/>
                </a:lnTo>
                <a:lnTo>
                  <a:pt x="212318" y="64943"/>
                </a:lnTo>
                <a:lnTo>
                  <a:pt x="212216" y="64943"/>
                </a:lnTo>
                <a:lnTo>
                  <a:pt x="212523" y="65966"/>
                </a:lnTo>
                <a:lnTo>
                  <a:pt x="212625" y="65659"/>
                </a:lnTo>
                <a:lnTo>
                  <a:pt x="213239" y="69750"/>
                </a:lnTo>
                <a:lnTo>
                  <a:pt x="213341" y="69545"/>
                </a:lnTo>
                <a:lnTo>
                  <a:pt x="213136" y="71386"/>
                </a:lnTo>
                <a:lnTo>
                  <a:pt x="218045" y="78545"/>
                </a:lnTo>
                <a:lnTo>
                  <a:pt x="218455" y="78545"/>
                </a:lnTo>
                <a:lnTo>
                  <a:pt x="218557" y="78341"/>
                </a:lnTo>
                <a:lnTo>
                  <a:pt x="218864" y="78341"/>
                </a:lnTo>
                <a:lnTo>
                  <a:pt x="217739" y="74659"/>
                </a:lnTo>
                <a:lnTo>
                  <a:pt x="215182" y="72307"/>
                </a:lnTo>
                <a:lnTo>
                  <a:pt x="215284" y="72614"/>
                </a:lnTo>
                <a:lnTo>
                  <a:pt x="214875" y="72102"/>
                </a:lnTo>
                <a:lnTo>
                  <a:pt x="215182" y="72307"/>
                </a:lnTo>
                <a:lnTo>
                  <a:pt x="214875" y="71284"/>
                </a:lnTo>
                <a:lnTo>
                  <a:pt x="214773" y="71386"/>
                </a:lnTo>
                <a:lnTo>
                  <a:pt x="213852" y="69852"/>
                </a:lnTo>
                <a:lnTo>
                  <a:pt x="214364" y="66580"/>
                </a:lnTo>
                <a:lnTo>
                  <a:pt x="214261" y="66375"/>
                </a:lnTo>
                <a:lnTo>
                  <a:pt x="215080" y="66273"/>
                </a:lnTo>
                <a:lnTo>
                  <a:pt x="215080" y="66784"/>
                </a:lnTo>
                <a:lnTo>
                  <a:pt x="216409" y="67398"/>
                </a:lnTo>
                <a:lnTo>
                  <a:pt x="216409" y="67295"/>
                </a:lnTo>
                <a:lnTo>
                  <a:pt x="216716" y="67602"/>
                </a:lnTo>
                <a:lnTo>
                  <a:pt x="216716" y="67500"/>
                </a:lnTo>
                <a:lnTo>
                  <a:pt x="217023" y="68011"/>
                </a:lnTo>
                <a:lnTo>
                  <a:pt x="217125" y="67909"/>
                </a:lnTo>
                <a:lnTo>
                  <a:pt x="217330" y="68625"/>
                </a:lnTo>
                <a:lnTo>
                  <a:pt x="217636" y="68625"/>
                </a:lnTo>
                <a:lnTo>
                  <a:pt x="217739" y="69034"/>
                </a:lnTo>
                <a:lnTo>
                  <a:pt x="219068" y="69648"/>
                </a:lnTo>
                <a:lnTo>
                  <a:pt x="218966" y="71182"/>
                </a:lnTo>
                <a:lnTo>
                  <a:pt x="218966" y="71182"/>
                </a:lnTo>
                <a:lnTo>
                  <a:pt x="219886" y="70568"/>
                </a:lnTo>
                <a:lnTo>
                  <a:pt x="219886" y="69750"/>
                </a:lnTo>
                <a:lnTo>
                  <a:pt x="220500" y="70159"/>
                </a:lnTo>
                <a:lnTo>
                  <a:pt x="220091" y="69545"/>
                </a:lnTo>
                <a:lnTo>
                  <a:pt x="220602" y="69852"/>
                </a:lnTo>
                <a:lnTo>
                  <a:pt x="220398" y="69443"/>
                </a:lnTo>
                <a:lnTo>
                  <a:pt x="222545" y="68318"/>
                </a:lnTo>
                <a:lnTo>
                  <a:pt x="222737" y="67743"/>
                </a:lnTo>
                <a:lnTo>
                  <a:pt x="222648" y="67295"/>
                </a:lnTo>
                <a:lnTo>
                  <a:pt x="222750" y="67295"/>
                </a:lnTo>
                <a:lnTo>
                  <a:pt x="222750" y="66886"/>
                </a:lnTo>
                <a:lnTo>
                  <a:pt x="222852" y="67091"/>
                </a:lnTo>
                <a:lnTo>
                  <a:pt x="222545" y="65864"/>
                </a:lnTo>
                <a:lnTo>
                  <a:pt x="219375" y="61773"/>
                </a:lnTo>
                <a:lnTo>
                  <a:pt x="219477" y="61773"/>
                </a:lnTo>
                <a:lnTo>
                  <a:pt x="218659" y="60239"/>
                </a:lnTo>
                <a:lnTo>
                  <a:pt x="219170" y="58398"/>
                </a:lnTo>
                <a:lnTo>
                  <a:pt x="219682" y="58500"/>
                </a:lnTo>
                <a:lnTo>
                  <a:pt x="220602" y="57477"/>
                </a:lnTo>
                <a:lnTo>
                  <a:pt x="221216" y="57989"/>
                </a:lnTo>
                <a:lnTo>
                  <a:pt x="221625" y="57682"/>
                </a:lnTo>
                <a:lnTo>
                  <a:pt x="221830" y="57886"/>
                </a:lnTo>
                <a:lnTo>
                  <a:pt x="221830" y="58500"/>
                </a:lnTo>
                <a:lnTo>
                  <a:pt x="222239" y="59011"/>
                </a:lnTo>
                <a:lnTo>
                  <a:pt x="222136" y="59011"/>
                </a:lnTo>
                <a:lnTo>
                  <a:pt x="222545" y="59114"/>
                </a:lnTo>
                <a:lnTo>
                  <a:pt x="222239" y="58500"/>
                </a:lnTo>
                <a:lnTo>
                  <a:pt x="222443" y="58091"/>
                </a:lnTo>
                <a:lnTo>
                  <a:pt x="224080" y="57477"/>
                </a:lnTo>
                <a:lnTo>
                  <a:pt x="224591" y="57477"/>
                </a:lnTo>
                <a:lnTo>
                  <a:pt x="224693" y="57170"/>
                </a:lnTo>
                <a:lnTo>
                  <a:pt x="225102" y="57068"/>
                </a:lnTo>
                <a:lnTo>
                  <a:pt x="224795" y="56455"/>
                </a:lnTo>
                <a:lnTo>
                  <a:pt x="225000" y="56250"/>
                </a:lnTo>
                <a:lnTo>
                  <a:pt x="225716" y="57068"/>
                </a:lnTo>
                <a:lnTo>
                  <a:pt x="226023" y="56659"/>
                </a:lnTo>
                <a:lnTo>
                  <a:pt x="226125" y="56761"/>
                </a:lnTo>
                <a:lnTo>
                  <a:pt x="226534" y="56659"/>
                </a:lnTo>
                <a:lnTo>
                  <a:pt x="226739" y="56659"/>
                </a:lnTo>
                <a:lnTo>
                  <a:pt x="226739" y="56557"/>
                </a:lnTo>
                <a:lnTo>
                  <a:pt x="227352" y="56455"/>
                </a:lnTo>
                <a:lnTo>
                  <a:pt x="227761" y="55739"/>
                </a:lnTo>
                <a:lnTo>
                  <a:pt x="228170" y="55739"/>
                </a:lnTo>
                <a:lnTo>
                  <a:pt x="228375" y="55534"/>
                </a:lnTo>
                <a:lnTo>
                  <a:pt x="228477" y="54920"/>
                </a:lnTo>
                <a:lnTo>
                  <a:pt x="229807" y="54000"/>
                </a:lnTo>
                <a:lnTo>
                  <a:pt x="229705" y="53386"/>
                </a:lnTo>
                <a:lnTo>
                  <a:pt x="229193" y="53182"/>
                </a:lnTo>
                <a:lnTo>
                  <a:pt x="229807" y="52977"/>
                </a:lnTo>
                <a:lnTo>
                  <a:pt x="229398" y="52466"/>
                </a:lnTo>
                <a:lnTo>
                  <a:pt x="229602" y="52466"/>
                </a:lnTo>
                <a:lnTo>
                  <a:pt x="229807" y="52670"/>
                </a:lnTo>
                <a:lnTo>
                  <a:pt x="230318" y="50932"/>
                </a:lnTo>
                <a:lnTo>
                  <a:pt x="230727" y="50932"/>
                </a:lnTo>
                <a:lnTo>
                  <a:pt x="230523" y="50318"/>
                </a:lnTo>
                <a:lnTo>
                  <a:pt x="230625" y="50318"/>
                </a:lnTo>
                <a:lnTo>
                  <a:pt x="230318" y="50114"/>
                </a:lnTo>
                <a:lnTo>
                  <a:pt x="230727" y="50114"/>
                </a:lnTo>
                <a:lnTo>
                  <a:pt x="230625" y="49602"/>
                </a:lnTo>
                <a:lnTo>
                  <a:pt x="230318" y="49705"/>
                </a:lnTo>
                <a:lnTo>
                  <a:pt x="230625" y="49295"/>
                </a:lnTo>
                <a:lnTo>
                  <a:pt x="229807" y="48886"/>
                </a:lnTo>
                <a:lnTo>
                  <a:pt x="229295" y="49091"/>
                </a:lnTo>
                <a:lnTo>
                  <a:pt x="228886" y="48989"/>
                </a:lnTo>
                <a:lnTo>
                  <a:pt x="230011" y="48273"/>
                </a:lnTo>
                <a:lnTo>
                  <a:pt x="229909" y="47966"/>
                </a:lnTo>
                <a:lnTo>
                  <a:pt x="228682" y="47148"/>
                </a:lnTo>
                <a:lnTo>
                  <a:pt x="228170" y="47250"/>
                </a:lnTo>
                <a:lnTo>
                  <a:pt x="228477" y="47045"/>
                </a:lnTo>
                <a:lnTo>
                  <a:pt x="229807" y="47455"/>
                </a:lnTo>
                <a:lnTo>
                  <a:pt x="226227" y="44080"/>
                </a:lnTo>
                <a:lnTo>
                  <a:pt x="226739" y="43057"/>
                </a:lnTo>
                <a:lnTo>
                  <a:pt x="226534" y="42750"/>
                </a:lnTo>
                <a:lnTo>
                  <a:pt x="226534" y="42750"/>
                </a:lnTo>
                <a:lnTo>
                  <a:pt x="226739" y="42955"/>
                </a:lnTo>
                <a:lnTo>
                  <a:pt x="227045" y="42545"/>
                </a:lnTo>
                <a:lnTo>
                  <a:pt x="226943" y="42341"/>
                </a:lnTo>
                <a:lnTo>
                  <a:pt x="228170" y="41932"/>
                </a:lnTo>
                <a:lnTo>
                  <a:pt x="228170" y="41523"/>
                </a:lnTo>
                <a:lnTo>
                  <a:pt x="225920" y="41216"/>
                </a:lnTo>
                <a:lnTo>
                  <a:pt x="225511" y="41830"/>
                </a:lnTo>
                <a:lnTo>
                  <a:pt x="225000" y="41625"/>
                </a:lnTo>
                <a:lnTo>
                  <a:pt x="224898" y="41216"/>
                </a:lnTo>
                <a:lnTo>
                  <a:pt x="223159" y="39989"/>
                </a:lnTo>
                <a:lnTo>
                  <a:pt x="224182" y="39580"/>
                </a:lnTo>
                <a:lnTo>
                  <a:pt x="224284" y="38966"/>
                </a:lnTo>
                <a:lnTo>
                  <a:pt x="224898" y="38659"/>
                </a:lnTo>
                <a:lnTo>
                  <a:pt x="225000" y="38250"/>
                </a:lnTo>
                <a:lnTo>
                  <a:pt x="225614" y="37943"/>
                </a:lnTo>
                <a:lnTo>
                  <a:pt x="226227" y="38557"/>
                </a:lnTo>
                <a:lnTo>
                  <a:pt x="226023" y="39477"/>
                </a:lnTo>
                <a:lnTo>
                  <a:pt x="226432" y="39477"/>
                </a:lnTo>
                <a:lnTo>
                  <a:pt x="226432" y="39784"/>
                </a:lnTo>
                <a:lnTo>
                  <a:pt x="226125" y="39989"/>
                </a:lnTo>
                <a:lnTo>
                  <a:pt x="226534" y="39989"/>
                </a:lnTo>
                <a:lnTo>
                  <a:pt x="226636" y="39886"/>
                </a:lnTo>
                <a:lnTo>
                  <a:pt x="228273" y="38864"/>
                </a:lnTo>
                <a:lnTo>
                  <a:pt x="228682" y="39273"/>
                </a:lnTo>
                <a:lnTo>
                  <a:pt x="228784" y="39068"/>
                </a:lnTo>
                <a:lnTo>
                  <a:pt x="229500" y="39580"/>
                </a:lnTo>
                <a:lnTo>
                  <a:pt x="229602" y="40091"/>
                </a:lnTo>
                <a:lnTo>
                  <a:pt x="229909" y="40193"/>
                </a:lnTo>
                <a:lnTo>
                  <a:pt x="229500" y="40807"/>
                </a:lnTo>
                <a:lnTo>
                  <a:pt x="230011" y="40807"/>
                </a:lnTo>
                <a:lnTo>
                  <a:pt x="229807" y="41011"/>
                </a:lnTo>
                <a:lnTo>
                  <a:pt x="230114" y="41114"/>
                </a:lnTo>
                <a:lnTo>
                  <a:pt x="230216" y="41216"/>
                </a:lnTo>
                <a:lnTo>
                  <a:pt x="230420" y="41114"/>
                </a:lnTo>
                <a:lnTo>
                  <a:pt x="230523" y="40909"/>
                </a:lnTo>
                <a:lnTo>
                  <a:pt x="231955" y="42136"/>
                </a:lnTo>
                <a:lnTo>
                  <a:pt x="231341" y="42136"/>
                </a:lnTo>
                <a:lnTo>
                  <a:pt x="232670" y="44182"/>
                </a:lnTo>
                <a:lnTo>
                  <a:pt x="232568" y="44284"/>
                </a:lnTo>
                <a:lnTo>
                  <a:pt x="232670" y="44386"/>
                </a:lnTo>
                <a:lnTo>
                  <a:pt x="232466" y="44386"/>
                </a:lnTo>
                <a:lnTo>
                  <a:pt x="232875" y="44795"/>
                </a:lnTo>
                <a:lnTo>
                  <a:pt x="233080" y="44591"/>
                </a:lnTo>
                <a:lnTo>
                  <a:pt x="233182" y="44284"/>
                </a:lnTo>
                <a:lnTo>
                  <a:pt x="233489" y="44489"/>
                </a:lnTo>
                <a:lnTo>
                  <a:pt x="233386" y="44284"/>
                </a:lnTo>
                <a:lnTo>
                  <a:pt x="233591" y="44284"/>
                </a:lnTo>
                <a:lnTo>
                  <a:pt x="233693" y="44080"/>
                </a:lnTo>
                <a:lnTo>
                  <a:pt x="234205" y="44182"/>
                </a:lnTo>
                <a:lnTo>
                  <a:pt x="234614" y="43875"/>
                </a:lnTo>
                <a:lnTo>
                  <a:pt x="234614" y="42955"/>
                </a:lnTo>
                <a:lnTo>
                  <a:pt x="231034" y="39170"/>
                </a:lnTo>
                <a:lnTo>
                  <a:pt x="232261" y="38045"/>
                </a:lnTo>
                <a:lnTo>
                  <a:pt x="232057" y="36205"/>
                </a:lnTo>
                <a:lnTo>
                  <a:pt x="232057" y="36205"/>
                </a:lnTo>
                <a:lnTo>
                  <a:pt x="232364" y="36307"/>
                </a:lnTo>
                <a:lnTo>
                  <a:pt x="232670" y="35591"/>
                </a:lnTo>
                <a:lnTo>
                  <a:pt x="232977" y="35591"/>
                </a:lnTo>
                <a:lnTo>
                  <a:pt x="234102" y="36102"/>
                </a:lnTo>
                <a:lnTo>
                  <a:pt x="235739" y="30273"/>
                </a:lnTo>
                <a:lnTo>
                  <a:pt x="232670" y="25773"/>
                </a:lnTo>
                <a:lnTo>
                  <a:pt x="232670" y="25466"/>
                </a:lnTo>
                <a:lnTo>
                  <a:pt x="229909" y="24545"/>
                </a:lnTo>
                <a:lnTo>
                  <a:pt x="230420" y="25159"/>
                </a:lnTo>
                <a:lnTo>
                  <a:pt x="230318" y="25364"/>
                </a:lnTo>
                <a:lnTo>
                  <a:pt x="230114" y="24955"/>
                </a:lnTo>
                <a:lnTo>
                  <a:pt x="230114" y="25159"/>
                </a:lnTo>
                <a:lnTo>
                  <a:pt x="229500" y="25261"/>
                </a:lnTo>
                <a:lnTo>
                  <a:pt x="229602" y="24955"/>
                </a:lnTo>
                <a:lnTo>
                  <a:pt x="228886" y="24648"/>
                </a:lnTo>
                <a:lnTo>
                  <a:pt x="229193" y="25057"/>
                </a:lnTo>
                <a:lnTo>
                  <a:pt x="226841" y="23830"/>
                </a:lnTo>
                <a:lnTo>
                  <a:pt x="228068" y="21068"/>
                </a:lnTo>
                <a:lnTo>
                  <a:pt x="227864" y="20761"/>
                </a:lnTo>
                <a:lnTo>
                  <a:pt x="228170" y="20455"/>
                </a:lnTo>
                <a:lnTo>
                  <a:pt x="228170" y="20045"/>
                </a:lnTo>
                <a:lnTo>
                  <a:pt x="231034" y="19841"/>
                </a:lnTo>
                <a:lnTo>
                  <a:pt x="231034" y="19636"/>
                </a:lnTo>
                <a:lnTo>
                  <a:pt x="232875" y="19841"/>
                </a:lnTo>
                <a:lnTo>
                  <a:pt x="232568" y="19534"/>
                </a:lnTo>
                <a:lnTo>
                  <a:pt x="232875" y="19636"/>
                </a:lnTo>
                <a:lnTo>
                  <a:pt x="232670" y="19432"/>
                </a:lnTo>
                <a:lnTo>
                  <a:pt x="233898" y="19534"/>
                </a:lnTo>
                <a:lnTo>
                  <a:pt x="233795" y="19636"/>
                </a:lnTo>
                <a:lnTo>
                  <a:pt x="235432" y="19841"/>
                </a:lnTo>
                <a:lnTo>
                  <a:pt x="234716" y="19943"/>
                </a:lnTo>
                <a:lnTo>
                  <a:pt x="236250" y="19943"/>
                </a:lnTo>
                <a:lnTo>
                  <a:pt x="236250" y="19841"/>
                </a:lnTo>
                <a:lnTo>
                  <a:pt x="236966" y="19943"/>
                </a:lnTo>
                <a:lnTo>
                  <a:pt x="237068" y="19841"/>
                </a:lnTo>
                <a:lnTo>
                  <a:pt x="237580" y="19841"/>
                </a:lnTo>
                <a:lnTo>
                  <a:pt x="236557" y="19636"/>
                </a:lnTo>
                <a:lnTo>
                  <a:pt x="236148" y="18818"/>
                </a:lnTo>
                <a:lnTo>
                  <a:pt x="236352" y="17489"/>
                </a:lnTo>
                <a:lnTo>
                  <a:pt x="238602" y="17693"/>
                </a:lnTo>
                <a:lnTo>
                  <a:pt x="239011" y="18205"/>
                </a:lnTo>
                <a:lnTo>
                  <a:pt x="239216" y="18102"/>
                </a:lnTo>
                <a:lnTo>
                  <a:pt x="239625" y="18511"/>
                </a:lnTo>
                <a:lnTo>
                  <a:pt x="239932" y="18409"/>
                </a:lnTo>
                <a:lnTo>
                  <a:pt x="240341" y="17591"/>
                </a:lnTo>
                <a:lnTo>
                  <a:pt x="240239" y="17489"/>
                </a:lnTo>
                <a:lnTo>
                  <a:pt x="240648" y="17693"/>
                </a:lnTo>
                <a:lnTo>
                  <a:pt x="239727" y="16773"/>
                </a:lnTo>
                <a:lnTo>
                  <a:pt x="241364" y="16875"/>
                </a:lnTo>
                <a:lnTo>
                  <a:pt x="240648" y="16875"/>
                </a:lnTo>
                <a:lnTo>
                  <a:pt x="241875" y="18307"/>
                </a:lnTo>
                <a:lnTo>
                  <a:pt x="241261" y="18614"/>
                </a:lnTo>
                <a:lnTo>
                  <a:pt x="241261" y="19432"/>
                </a:lnTo>
                <a:lnTo>
                  <a:pt x="241159" y="19534"/>
                </a:lnTo>
                <a:lnTo>
                  <a:pt x="241057" y="20966"/>
                </a:lnTo>
                <a:lnTo>
                  <a:pt x="240648" y="20966"/>
                </a:lnTo>
                <a:lnTo>
                  <a:pt x="240750" y="21170"/>
                </a:lnTo>
                <a:lnTo>
                  <a:pt x="240443" y="21273"/>
                </a:lnTo>
                <a:lnTo>
                  <a:pt x="240852" y="21784"/>
                </a:lnTo>
                <a:lnTo>
                  <a:pt x="240852" y="22398"/>
                </a:lnTo>
                <a:lnTo>
                  <a:pt x="246784" y="27716"/>
                </a:lnTo>
                <a:lnTo>
                  <a:pt x="247091" y="26898"/>
                </a:lnTo>
                <a:lnTo>
                  <a:pt x="246273" y="25773"/>
                </a:lnTo>
                <a:lnTo>
                  <a:pt x="246273" y="25773"/>
                </a:lnTo>
                <a:lnTo>
                  <a:pt x="246580" y="25977"/>
                </a:lnTo>
                <a:lnTo>
                  <a:pt x="247398" y="25773"/>
                </a:lnTo>
                <a:lnTo>
                  <a:pt x="246477" y="24852"/>
                </a:lnTo>
                <a:lnTo>
                  <a:pt x="246580" y="24341"/>
                </a:lnTo>
                <a:lnTo>
                  <a:pt x="247193" y="24341"/>
                </a:lnTo>
                <a:lnTo>
                  <a:pt x="246068" y="22705"/>
                </a:lnTo>
                <a:lnTo>
                  <a:pt x="246170" y="22398"/>
                </a:lnTo>
                <a:lnTo>
                  <a:pt x="246375" y="22807"/>
                </a:lnTo>
                <a:lnTo>
                  <a:pt x="246784" y="22705"/>
                </a:lnTo>
                <a:lnTo>
                  <a:pt x="245045" y="21170"/>
                </a:lnTo>
                <a:lnTo>
                  <a:pt x="244330" y="21068"/>
                </a:lnTo>
                <a:lnTo>
                  <a:pt x="244432" y="21273"/>
                </a:lnTo>
                <a:lnTo>
                  <a:pt x="243614" y="20761"/>
                </a:lnTo>
                <a:lnTo>
                  <a:pt x="243307" y="19943"/>
                </a:lnTo>
                <a:lnTo>
                  <a:pt x="243409" y="19943"/>
                </a:lnTo>
                <a:lnTo>
                  <a:pt x="242898" y="19227"/>
                </a:lnTo>
                <a:lnTo>
                  <a:pt x="244023" y="19227"/>
                </a:lnTo>
                <a:lnTo>
                  <a:pt x="243818" y="19023"/>
                </a:lnTo>
                <a:lnTo>
                  <a:pt x="244330" y="18716"/>
                </a:lnTo>
                <a:lnTo>
                  <a:pt x="244943" y="19227"/>
                </a:lnTo>
                <a:lnTo>
                  <a:pt x="244943" y="18920"/>
                </a:lnTo>
                <a:lnTo>
                  <a:pt x="245250" y="18716"/>
                </a:lnTo>
                <a:lnTo>
                  <a:pt x="247807" y="19125"/>
                </a:lnTo>
                <a:lnTo>
                  <a:pt x="247398" y="18716"/>
                </a:lnTo>
                <a:lnTo>
                  <a:pt x="247909" y="18102"/>
                </a:lnTo>
                <a:lnTo>
                  <a:pt x="247807" y="18000"/>
                </a:lnTo>
                <a:lnTo>
                  <a:pt x="247909" y="17898"/>
                </a:lnTo>
                <a:lnTo>
                  <a:pt x="248011" y="17898"/>
                </a:lnTo>
                <a:lnTo>
                  <a:pt x="247807" y="17693"/>
                </a:lnTo>
                <a:lnTo>
                  <a:pt x="248011" y="17795"/>
                </a:lnTo>
                <a:lnTo>
                  <a:pt x="248011" y="17489"/>
                </a:lnTo>
                <a:lnTo>
                  <a:pt x="249545" y="16773"/>
                </a:lnTo>
                <a:lnTo>
                  <a:pt x="249136" y="16568"/>
                </a:lnTo>
                <a:lnTo>
                  <a:pt x="251182" y="16977"/>
                </a:lnTo>
                <a:lnTo>
                  <a:pt x="251080" y="16670"/>
                </a:lnTo>
                <a:lnTo>
                  <a:pt x="249443" y="15852"/>
                </a:lnTo>
                <a:lnTo>
                  <a:pt x="249443" y="15852"/>
                </a:lnTo>
                <a:lnTo>
                  <a:pt x="249545" y="15955"/>
                </a:lnTo>
                <a:lnTo>
                  <a:pt x="249545" y="15955"/>
                </a:lnTo>
                <a:lnTo>
                  <a:pt x="249136" y="15750"/>
                </a:lnTo>
                <a:lnTo>
                  <a:pt x="249239" y="15750"/>
                </a:lnTo>
                <a:lnTo>
                  <a:pt x="248011" y="15034"/>
                </a:lnTo>
                <a:lnTo>
                  <a:pt x="248114" y="15239"/>
                </a:lnTo>
                <a:lnTo>
                  <a:pt x="245045" y="14830"/>
                </a:lnTo>
                <a:lnTo>
                  <a:pt x="246682" y="14625"/>
                </a:lnTo>
                <a:lnTo>
                  <a:pt x="245761" y="14420"/>
                </a:lnTo>
                <a:lnTo>
                  <a:pt x="248318" y="14420"/>
                </a:lnTo>
                <a:lnTo>
                  <a:pt x="237375" y="10125"/>
                </a:lnTo>
                <a:lnTo>
                  <a:pt x="237477" y="10227"/>
                </a:lnTo>
                <a:lnTo>
                  <a:pt x="235330" y="10023"/>
                </a:lnTo>
                <a:lnTo>
                  <a:pt x="236864" y="11148"/>
                </a:lnTo>
                <a:lnTo>
                  <a:pt x="236864" y="11148"/>
                </a:lnTo>
                <a:lnTo>
                  <a:pt x="234000" y="10330"/>
                </a:lnTo>
                <a:lnTo>
                  <a:pt x="233795" y="10432"/>
                </a:lnTo>
                <a:lnTo>
                  <a:pt x="230523" y="10432"/>
                </a:lnTo>
                <a:lnTo>
                  <a:pt x="231136" y="11352"/>
                </a:lnTo>
                <a:lnTo>
                  <a:pt x="231136" y="11352"/>
                </a:lnTo>
                <a:lnTo>
                  <a:pt x="222034" y="9205"/>
                </a:lnTo>
                <a:lnTo>
                  <a:pt x="222239" y="9205"/>
                </a:lnTo>
                <a:lnTo>
                  <a:pt x="219375" y="8591"/>
                </a:lnTo>
                <a:lnTo>
                  <a:pt x="219886" y="8489"/>
                </a:lnTo>
                <a:lnTo>
                  <a:pt x="217636" y="8080"/>
                </a:lnTo>
                <a:lnTo>
                  <a:pt x="217330" y="8591"/>
                </a:lnTo>
                <a:lnTo>
                  <a:pt x="216614" y="8489"/>
                </a:lnTo>
                <a:lnTo>
                  <a:pt x="217023" y="8489"/>
                </a:lnTo>
                <a:lnTo>
                  <a:pt x="216716" y="8182"/>
                </a:lnTo>
                <a:lnTo>
                  <a:pt x="215693" y="8182"/>
                </a:lnTo>
                <a:lnTo>
                  <a:pt x="216920" y="8080"/>
                </a:lnTo>
                <a:lnTo>
                  <a:pt x="212727" y="7670"/>
                </a:lnTo>
                <a:lnTo>
                  <a:pt x="213341" y="7875"/>
                </a:lnTo>
                <a:lnTo>
                  <a:pt x="212420" y="8080"/>
                </a:lnTo>
                <a:lnTo>
                  <a:pt x="213239" y="8182"/>
                </a:lnTo>
                <a:lnTo>
                  <a:pt x="213034" y="8284"/>
                </a:lnTo>
                <a:lnTo>
                  <a:pt x="212932" y="8386"/>
                </a:lnTo>
                <a:lnTo>
                  <a:pt x="213852" y="8795"/>
                </a:lnTo>
                <a:lnTo>
                  <a:pt x="212830" y="8795"/>
                </a:lnTo>
                <a:lnTo>
                  <a:pt x="213034" y="9000"/>
                </a:lnTo>
                <a:lnTo>
                  <a:pt x="212830" y="9000"/>
                </a:lnTo>
                <a:lnTo>
                  <a:pt x="213034" y="9102"/>
                </a:lnTo>
                <a:lnTo>
                  <a:pt x="210886" y="8693"/>
                </a:lnTo>
                <a:lnTo>
                  <a:pt x="210580" y="8898"/>
                </a:lnTo>
                <a:lnTo>
                  <a:pt x="208739" y="8591"/>
                </a:lnTo>
                <a:lnTo>
                  <a:pt x="209045" y="9000"/>
                </a:lnTo>
                <a:lnTo>
                  <a:pt x="209045" y="9409"/>
                </a:lnTo>
                <a:lnTo>
                  <a:pt x="208534" y="9307"/>
                </a:lnTo>
                <a:lnTo>
                  <a:pt x="206591" y="8693"/>
                </a:lnTo>
                <a:lnTo>
                  <a:pt x="206898" y="8591"/>
                </a:lnTo>
                <a:lnTo>
                  <a:pt x="205057" y="8080"/>
                </a:lnTo>
                <a:lnTo>
                  <a:pt x="206386" y="8284"/>
                </a:lnTo>
                <a:lnTo>
                  <a:pt x="205364" y="7977"/>
                </a:lnTo>
                <a:lnTo>
                  <a:pt x="205773" y="7773"/>
                </a:lnTo>
                <a:lnTo>
                  <a:pt x="201068" y="7057"/>
                </a:lnTo>
                <a:lnTo>
                  <a:pt x="201682" y="7364"/>
                </a:lnTo>
                <a:lnTo>
                  <a:pt x="201170" y="7568"/>
                </a:lnTo>
                <a:lnTo>
                  <a:pt x="201477" y="7670"/>
                </a:lnTo>
                <a:lnTo>
                  <a:pt x="198205" y="7159"/>
                </a:lnTo>
                <a:lnTo>
                  <a:pt x="195034" y="7159"/>
                </a:lnTo>
                <a:lnTo>
                  <a:pt x="195443" y="7261"/>
                </a:lnTo>
                <a:lnTo>
                  <a:pt x="195545" y="7568"/>
                </a:lnTo>
                <a:lnTo>
                  <a:pt x="195955" y="7875"/>
                </a:lnTo>
                <a:lnTo>
                  <a:pt x="195545" y="7670"/>
                </a:lnTo>
                <a:lnTo>
                  <a:pt x="195545" y="7568"/>
                </a:lnTo>
                <a:lnTo>
                  <a:pt x="194830" y="7159"/>
                </a:lnTo>
                <a:lnTo>
                  <a:pt x="194830" y="6955"/>
                </a:lnTo>
                <a:lnTo>
                  <a:pt x="194216" y="6750"/>
                </a:lnTo>
                <a:lnTo>
                  <a:pt x="194011" y="6955"/>
                </a:lnTo>
                <a:lnTo>
                  <a:pt x="193193" y="6750"/>
                </a:lnTo>
                <a:lnTo>
                  <a:pt x="193295" y="6750"/>
                </a:lnTo>
                <a:lnTo>
                  <a:pt x="192989" y="6648"/>
                </a:lnTo>
                <a:lnTo>
                  <a:pt x="193091" y="6750"/>
                </a:lnTo>
                <a:lnTo>
                  <a:pt x="192375" y="6955"/>
                </a:lnTo>
                <a:lnTo>
                  <a:pt x="193193" y="6955"/>
                </a:lnTo>
                <a:lnTo>
                  <a:pt x="190432" y="7773"/>
                </a:lnTo>
                <a:lnTo>
                  <a:pt x="191966" y="6648"/>
                </a:lnTo>
                <a:lnTo>
                  <a:pt x="191966" y="6443"/>
                </a:lnTo>
                <a:lnTo>
                  <a:pt x="193193" y="5830"/>
                </a:lnTo>
                <a:lnTo>
                  <a:pt x="192068" y="5216"/>
                </a:lnTo>
                <a:lnTo>
                  <a:pt x="192068" y="5216"/>
                </a:lnTo>
                <a:lnTo>
                  <a:pt x="192989" y="5523"/>
                </a:lnTo>
                <a:lnTo>
                  <a:pt x="191966" y="4909"/>
                </a:lnTo>
                <a:lnTo>
                  <a:pt x="191966" y="5114"/>
                </a:lnTo>
                <a:lnTo>
                  <a:pt x="188489" y="4602"/>
                </a:lnTo>
                <a:lnTo>
                  <a:pt x="188489" y="4602"/>
                </a:lnTo>
                <a:lnTo>
                  <a:pt x="188591" y="4705"/>
                </a:lnTo>
                <a:lnTo>
                  <a:pt x="187670" y="4705"/>
                </a:lnTo>
                <a:lnTo>
                  <a:pt x="187977" y="4398"/>
                </a:lnTo>
                <a:lnTo>
                  <a:pt x="185830" y="4295"/>
                </a:lnTo>
                <a:lnTo>
                  <a:pt x="186648" y="4091"/>
                </a:lnTo>
                <a:lnTo>
                  <a:pt x="185114" y="3784"/>
                </a:lnTo>
                <a:close/>
                <a:moveTo>
                  <a:pt x="252818" y="91125"/>
                </a:moveTo>
                <a:lnTo>
                  <a:pt x="252307" y="92455"/>
                </a:lnTo>
                <a:lnTo>
                  <a:pt x="252205" y="92352"/>
                </a:lnTo>
                <a:lnTo>
                  <a:pt x="252000" y="92966"/>
                </a:lnTo>
                <a:lnTo>
                  <a:pt x="252102" y="93170"/>
                </a:lnTo>
                <a:lnTo>
                  <a:pt x="250364" y="97875"/>
                </a:lnTo>
                <a:lnTo>
                  <a:pt x="249341" y="98080"/>
                </a:lnTo>
                <a:lnTo>
                  <a:pt x="246375" y="95727"/>
                </a:lnTo>
                <a:lnTo>
                  <a:pt x="246170" y="95011"/>
                </a:lnTo>
                <a:lnTo>
                  <a:pt x="246886" y="93580"/>
                </a:lnTo>
                <a:lnTo>
                  <a:pt x="247091" y="93682"/>
                </a:lnTo>
                <a:lnTo>
                  <a:pt x="247705" y="92761"/>
                </a:lnTo>
                <a:lnTo>
                  <a:pt x="247193" y="92455"/>
                </a:lnTo>
                <a:lnTo>
                  <a:pt x="247091" y="92864"/>
                </a:lnTo>
                <a:lnTo>
                  <a:pt x="246784" y="92352"/>
                </a:lnTo>
                <a:lnTo>
                  <a:pt x="246886" y="92148"/>
                </a:lnTo>
                <a:lnTo>
                  <a:pt x="246886" y="92148"/>
                </a:lnTo>
                <a:lnTo>
                  <a:pt x="246170" y="92557"/>
                </a:lnTo>
                <a:lnTo>
                  <a:pt x="244227" y="91841"/>
                </a:lnTo>
                <a:lnTo>
                  <a:pt x="244023" y="91841"/>
                </a:lnTo>
                <a:lnTo>
                  <a:pt x="243716" y="91534"/>
                </a:lnTo>
                <a:lnTo>
                  <a:pt x="243307" y="91534"/>
                </a:lnTo>
                <a:lnTo>
                  <a:pt x="243818" y="91841"/>
                </a:lnTo>
                <a:lnTo>
                  <a:pt x="243920" y="92455"/>
                </a:lnTo>
                <a:lnTo>
                  <a:pt x="243614" y="92659"/>
                </a:lnTo>
                <a:lnTo>
                  <a:pt x="242591" y="92455"/>
                </a:lnTo>
                <a:lnTo>
                  <a:pt x="242182" y="92966"/>
                </a:lnTo>
                <a:lnTo>
                  <a:pt x="241977" y="92864"/>
                </a:lnTo>
                <a:lnTo>
                  <a:pt x="241977" y="93068"/>
                </a:lnTo>
                <a:lnTo>
                  <a:pt x="241773" y="93068"/>
                </a:lnTo>
                <a:lnTo>
                  <a:pt x="241466" y="93375"/>
                </a:lnTo>
                <a:lnTo>
                  <a:pt x="241466" y="93784"/>
                </a:lnTo>
                <a:lnTo>
                  <a:pt x="241159" y="93989"/>
                </a:lnTo>
                <a:lnTo>
                  <a:pt x="240852" y="95011"/>
                </a:lnTo>
                <a:lnTo>
                  <a:pt x="240955" y="95318"/>
                </a:lnTo>
                <a:lnTo>
                  <a:pt x="240750" y="95625"/>
                </a:lnTo>
                <a:lnTo>
                  <a:pt x="239420" y="95727"/>
                </a:lnTo>
                <a:lnTo>
                  <a:pt x="239318" y="95727"/>
                </a:lnTo>
                <a:lnTo>
                  <a:pt x="239318" y="95011"/>
                </a:lnTo>
                <a:lnTo>
                  <a:pt x="238500" y="94193"/>
                </a:lnTo>
                <a:lnTo>
                  <a:pt x="238295" y="94500"/>
                </a:lnTo>
                <a:lnTo>
                  <a:pt x="237784" y="94602"/>
                </a:lnTo>
                <a:lnTo>
                  <a:pt x="237375" y="95114"/>
                </a:lnTo>
                <a:lnTo>
                  <a:pt x="237273" y="95011"/>
                </a:lnTo>
                <a:lnTo>
                  <a:pt x="237273" y="94705"/>
                </a:lnTo>
                <a:lnTo>
                  <a:pt x="236557" y="95932"/>
                </a:lnTo>
                <a:lnTo>
                  <a:pt x="236250" y="95727"/>
                </a:lnTo>
                <a:lnTo>
                  <a:pt x="235943" y="96443"/>
                </a:lnTo>
                <a:lnTo>
                  <a:pt x="236148" y="96341"/>
                </a:lnTo>
                <a:lnTo>
                  <a:pt x="236045" y="96545"/>
                </a:lnTo>
                <a:lnTo>
                  <a:pt x="235841" y="96648"/>
                </a:lnTo>
                <a:lnTo>
                  <a:pt x="236148" y="96955"/>
                </a:lnTo>
                <a:lnTo>
                  <a:pt x="235023" y="97057"/>
                </a:lnTo>
                <a:lnTo>
                  <a:pt x="235125" y="97670"/>
                </a:lnTo>
                <a:lnTo>
                  <a:pt x="234818" y="98080"/>
                </a:lnTo>
                <a:lnTo>
                  <a:pt x="234614" y="97364"/>
                </a:lnTo>
                <a:lnTo>
                  <a:pt x="234307" y="97159"/>
                </a:lnTo>
                <a:lnTo>
                  <a:pt x="233795" y="97568"/>
                </a:lnTo>
                <a:lnTo>
                  <a:pt x="233489" y="98795"/>
                </a:lnTo>
                <a:lnTo>
                  <a:pt x="225511" y="103193"/>
                </a:lnTo>
                <a:lnTo>
                  <a:pt x="225614" y="102477"/>
                </a:lnTo>
                <a:lnTo>
                  <a:pt x="224591" y="105034"/>
                </a:lnTo>
                <a:lnTo>
                  <a:pt x="224795" y="106466"/>
                </a:lnTo>
                <a:lnTo>
                  <a:pt x="224386" y="106977"/>
                </a:lnTo>
                <a:lnTo>
                  <a:pt x="224386" y="107386"/>
                </a:lnTo>
                <a:lnTo>
                  <a:pt x="224080" y="106875"/>
                </a:lnTo>
                <a:lnTo>
                  <a:pt x="223977" y="106977"/>
                </a:lnTo>
                <a:lnTo>
                  <a:pt x="223875" y="106977"/>
                </a:lnTo>
                <a:lnTo>
                  <a:pt x="224284" y="113318"/>
                </a:lnTo>
                <a:lnTo>
                  <a:pt x="222955" y="115261"/>
                </a:lnTo>
                <a:lnTo>
                  <a:pt x="223159" y="115364"/>
                </a:lnTo>
                <a:lnTo>
                  <a:pt x="223568" y="115773"/>
                </a:lnTo>
                <a:lnTo>
                  <a:pt x="228989" y="114852"/>
                </a:lnTo>
                <a:lnTo>
                  <a:pt x="229193" y="114955"/>
                </a:lnTo>
                <a:lnTo>
                  <a:pt x="237068" y="112500"/>
                </a:lnTo>
                <a:lnTo>
                  <a:pt x="239932" y="113216"/>
                </a:lnTo>
                <a:lnTo>
                  <a:pt x="240136" y="113523"/>
                </a:lnTo>
                <a:lnTo>
                  <a:pt x="240034" y="113727"/>
                </a:lnTo>
                <a:lnTo>
                  <a:pt x="240341" y="115364"/>
                </a:lnTo>
                <a:lnTo>
                  <a:pt x="240034" y="115568"/>
                </a:lnTo>
                <a:lnTo>
                  <a:pt x="240341" y="115977"/>
                </a:lnTo>
                <a:lnTo>
                  <a:pt x="240648" y="115977"/>
                </a:lnTo>
                <a:lnTo>
                  <a:pt x="240648" y="115670"/>
                </a:lnTo>
                <a:lnTo>
                  <a:pt x="243205" y="113523"/>
                </a:lnTo>
                <a:lnTo>
                  <a:pt x="241261" y="116284"/>
                </a:lnTo>
                <a:lnTo>
                  <a:pt x="242795" y="115159"/>
                </a:lnTo>
                <a:lnTo>
                  <a:pt x="242795" y="115977"/>
                </a:lnTo>
                <a:lnTo>
                  <a:pt x="242182" y="116693"/>
                </a:lnTo>
                <a:lnTo>
                  <a:pt x="242182" y="116693"/>
                </a:lnTo>
                <a:lnTo>
                  <a:pt x="242898" y="116489"/>
                </a:lnTo>
                <a:lnTo>
                  <a:pt x="243000" y="116591"/>
                </a:lnTo>
                <a:lnTo>
                  <a:pt x="243102" y="116591"/>
                </a:lnTo>
                <a:lnTo>
                  <a:pt x="243102" y="116693"/>
                </a:lnTo>
                <a:lnTo>
                  <a:pt x="243000" y="116591"/>
                </a:lnTo>
                <a:lnTo>
                  <a:pt x="242898" y="116591"/>
                </a:lnTo>
                <a:lnTo>
                  <a:pt x="243000" y="119148"/>
                </a:lnTo>
                <a:lnTo>
                  <a:pt x="244739" y="119864"/>
                </a:lnTo>
                <a:lnTo>
                  <a:pt x="246273" y="119352"/>
                </a:lnTo>
                <a:lnTo>
                  <a:pt x="246170" y="119352"/>
                </a:lnTo>
                <a:lnTo>
                  <a:pt x="246784" y="119148"/>
                </a:lnTo>
                <a:lnTo>
                  <a:pt x="246784" y="119148"/>
                </a:lnTo>
                <a:lnTo>
                  <a:pt x="246273" y="119557"/>
                </a:lnTo>
                <a:lnTo>
                  <a:pt x="246989" y="119557"/>
                </a:lnTo>
                <a:lnTo>
                  <a:pt x="246784" y="119761"/>
                </a:lnTo>
                <a:lnTo>
                  <a:pt x="247193" y="120375"/>
                </a:lnTo>
                <a:lnTo>
                  <a:pt x="247500" y="120068"/>
                </a:lnTo>
                <a:lnTo>
                  <a:pt x="247295" y="120068"/>
                </a:lnTo>
                <a:lnTo>
                  <a:pt x="254148" y="115057"/>
                </a:lnTo>
                <a:lnTo>
                  <a:pt x="254045" y="114955"/>
                </a:lnTo>
                <a:lnTo>
                  <a:pt x="258648" y="109432"/>
                </a:lnTo>
                <a:lnTo>
                  <a:pt x="259261" y="106773"/>
                </a:lnTo>
                <a:lnTo>
                  <a:pt x="258648" y="104932"/>
                </a:lnTo>
                <a:lnTo>
                  <a:pt x="258034" y="104420"/>
                </a:lnTo>
                <a:lnTo>
                  <a:pt x="257932" y="103193"/>
                </a:lnTo>
                <a:lnTo>
                  <a:pt x="257318" y="103193"/>
                </a:lnTo>
                <a:lnTo>
                  <a:pt x="257318" y="103091"/>
                </a:lnTo>
                <a:lnTo>
                  <a:pt x="257114" y="103091"/>
                </a:lnTo>
                <a:lnTo>
                  <a:pt x="256909" y="101148"/>
                </a:lnTo>
                <a:lnTo>
                  <a:pt x="254966" y="99614"/>
                </a:lnTo>
                <a:lnTo>
                  <a:pt x="254761" y="95318"/>
                </a:lnTo>
                <a:lnTo>
                  <a:pt x="254250" y="94807"/>
                </a:lnTo>
                <a:lnTo>
                  <a:pt x="253739" y="94909"/>
                </a:lnTo>
                <a:lnTo>
                  <a:pt x="252920" y="91227"/>
                </a:lnTo>
                <a:lnTo>
                  <a:pt x="252818" y="91125"/>
                </a:lnTo>
                <a:close/>
                <a:moveTo>
                  <a:pt x="272352" y="115466"/>
                </a:moveTo>
                <a:lnTo>
                  <a:pt x="272352" y="116591"/>
                </a:lnTo>
                <a:lnTo>
                  <a:pt x="272659" y="116386"/>
                </a:lnTo>
                <a:lnTo>
                  <a:pt x="272352" y="116693"/>
                </a:lnTo>
                <a:lnTo>
                  <a:pt x="272352" y="117511"/>
                </a:lnTo>
                <a:lnTo>
                  <a:pt x="272557" y="117000"/>
                </a:lnTo>
                <a:lnTo>
                  <a:pt x="272557" y="117307"/>
                </a:lnTo>
                <a:lnTo>
                  <a:pt x="272659" y="117205"/>
                </a:lnTo>
                <a:lnTo>
                  <a:pt x="272455" y="117716"/>
                </a:lnTo>
                <a:lnTo>
                  <a:pt x="272352" y="117614"/>
                </a:lnTo>
                <a:lnTo>
                  <a:pt x="272352" y="118125"/>
                </a:lnTo>
                <a:lnTo>
                  <a:pt x="272659" y="118227"/>
                </a:lnTo>
                <a:lnTo>
                  <a:pt x="272352" y="118330"/>
                </a:lnTo>
                <a:lnTo>
                  <a:pt x="272352" y="118227"/>
                </a:lnTo>
                <a:lnTo>
                  <a:pt x="270920" y="120170"/>
                </a:lnTo>
                <a:lnTo>
                  <a:pt x="270205" y="120477"/>
                </a:lnTo>
                <a:lnTo>
                  <a:pt x="270716" y="121398"/>
                </a:lnTo>
                <a:lnTo>
                  <a:pt x="269386" y="122523"/>
                </a:lnTo>
                <a:lnTo>
                  <a:pt x="269591" y="122420"/>
                </a:lnTo>
                <a:lnTo>
                  <a:pt x="269489" y="122625"/>
                </a:lnTo>
                <a:lnTo>
                  <a:pt x="270102" y="122625"/>
                </a:lnTo>
                <a:lnTo>
                  <a:pt x="275216" y="118739"/>
                </a:lnTo>
                <a:lnTo>
                  <a:pt x="274091" y="119148"/>
                </a:lnTo>
                <a:lnTo>
                  <a:pt x="273273" y="118739"/>
                </a:lnTo>
                <a:lnTo>
                  <a:pt x="273580" y="117818"/>
                </a:lnTo>
                <a:lnTo>
                  <a:pt x="273477" y="117818"/>
                </a:lnTo>
                <a:lnTo>
                  <a:pt x="273477" y="117614"/>
                </a:lnTo>
                <a:lnTo>
                  <a:pt x="273170" y="118330"/>
                </a:lnTo>
                <a:lnTo>
                  <a:pt x="272659" y="117920"/>
                </a:lnTo>
                <a:lnTo>
                  <a:pt x="273273" y="116284"/>
                </a:lnTo>
                <a:lnTo>
                  <a:pt x="273068" y="116386"/>
                </a:lnTo>
                <a:lnTo>
                  <a:pt x="272761" y="115875"/>
                </a:lnTo>
                <a:lnTo>
                  <a:pt x="272557" y="115977"/>
                </a:lnTo>
                <a:lnTo>
                  <a:pt x="272557" y="115977"/>
                </a:lnTo>
                <a:lnTo>
                  <a:pt x="272659" y="115466"/>
                </a:lnTo>
                <a:close/>
                <a:moveTo>
                  <a:pt x="246959" y="123166"/>
                </a:moveTo>
                <a:lnTo>
                  <a:pt x="246901" y="123224"/>
                </a:lnTo>
                <a:lnTo>
                  <a:pt x="246901" y="123224"/>
                </a:lnTo>
                <a:lnTo>
                  <a:pt x="246959" y="123166"/>
                </a:lnTo>
                <a:close/>
                <a:moveTo>
                  <a:pt x="246901" y="123224"/>
                </a:moveTo>
                <a:lnTo>
                  <a:pt x="246886" y="123239"/>
                </a:lnTo>
                <a:lnTo>
                  <a:pt x="246784" y="123443"/>
                </a:lnTo>
                <a:lnTo>
                  <a:pt x="246784" y="123443"/>
                </a:lnTo>
                <a:lnTo>
                  <a:pt x="246901" y="123224"/>
                </a:lnTo>
                <a:close/>
                <a:moveTo>
                  <a:pt x="244841" y="121807"/>
                </a:moveTo>
                <a:lnTo>
                  <a:pt x="244330" y="123341"/>
                </a:lnTo>
                <a:lnTo>
                  <a:pt x="244432" y="123341"/>
                </a:lnTo>
                <a:lnTo>
                  <a:pt x="244330" y="123648"/>
                </a:lnTo>
                <a:lnTo>
                  <a:pt x="244227" y="123443"/>
                </a:lnTo>
                <a:lnTo>
                  <a:pt x="244330" y="124466"/>
                </a:lnTo>
                <a:lnTo>
                  <a:pt x="244023" y="124670"/>
                </a:lnTo>
                <a:lnTo>
                  <a:pt x="244739" y="124670"/>
                </a:lnTo>
                <a:lnTo>
                  <a:pt x="245659" y="123955"/>
                </a:lnTo>
                <a:lnTo>
                  <a:pt x="245557" y="124159"/>
                </a:lnTo>
                <a:lnTo>
                  <a:pt x="245557" y="124159"/>
                </a:lnTo>
                <a:lnTo>
                  <a:pt x="245966" y="124057"/>
                </a:lnTo>
                <a:lnTo>
                  <a:pt x="245761" y="124364"/>
                </a:lnTo>
                <a:lnTo>
                  <a:pt x="246901" y="123224"/>
                </a:lnTo>
                <a:lnTo>
                  <a:pt x="247602" y="121909"/>
                </a:lnTo>
                <a:lnTo>
                  <a:pt x="246375" y="122318"/>
                </a:lnTo>
                <a:lnTo>
                  <a:pt x="244841" y="121807"/>
                </a:lnTo>
                <a:close/>
                <a:moveTo>
                  <a:pt x="265623" y="124957"/>
                </a:moveTo>
                <a:lnTo>
                  <a:pt x="265500" y="124977"/>
                </a:lnTo>
                <a:lnTo>
                  <a:pt x="265705" y="124977"/>
                </a:lnTo>
                <a:lnTo>
                  <a:pt x="265623" y="124957"/>
                </a:lnTo>
                <a:close/>
                <a:moveTo>
                  <a:pt x="268568" y="121705"/>
                </a:moveTo>
                <a:lnTo>
                  <a:pt x="265091" y="124057"/>
                </a:lnTo>
                <a:lnTo>
                  <a:pt x="265193" y="123852"/>
                </a:lnTo>
                <a:lnTo>
                  <a:pt x="265193" y="123852"/>
                </a:lnTo>
                <a:lnTo>
                  <a:pt x="264784" y="124159"/>
                </a:lnTo>
                <a:lnTo>
                  <a:pt x="264580" y="124261"/>
                </a:lnTo>
                <a:lnTo>
                  <a:pt x="264375" y="124261"/>
                </a:lnTo>
                <a:lnTo>
                  <a:pt x="264375" y="124364"/>
                </a:lnTo>
                <a:lnTo>
                  <a:pt x="260489" y="126102"/>
                </a:lnTo>
                <a:lnTo>
                  <a:pt x="260489" y="126102"/>
                </a:lnTo>
                <a:lnTo>
                  <a:pt x="260591" y="126000"/>
                </a:lnTo>
                <a:lnTo>
                  <a:pt x="259466" y="126818"/>
                </a:lnTo>
                <a:lnTo>
                  <a:pt x="259670" y="126818"/>
                </a:lnTo>
                <a:lnTo>
                  <a:pt x="259364" y="126920"/>
                </a:lnTo>
                <a:lnTo>
                  <a:pt x="259568" y="126920"/>
                </a:lnTo>
                <a:lnTo>
                  <a:pt x="259063" y="127173"/>
                </a:lnTo>
                <a:lnTo>
                  <a:pt x="259063" y="127173"/>
                </a:lnTo>
                <a:lnTo>
                  <a:pt x="259159" y="127125"/>
                </a:lnTo>
                <a:lnTo>
                  <a:pt x="258955" y="127330"/>
                </a:lnTo>
                <a:lnTo>
                  <a:pt x="259261" y="127227"/>
                </a:lnTo>
                <a:lnTo>
                  <a:pt x="258955" y="127432"/>
                </a:lnTo>
                <a:lnTo>
                  <a:pt x="259670" y="127636"/>
                </a:lnTo>
                <a:lnTo>
                  <a:pt x="259875" y="127841"/>
                </a:lnTo>
                <a:lnTo>
                  <a:pt x="265295" y="124875"/>
                </a:lnTo>
                <a:lnTo>
                  <a:pt x="265623" y="124957"/>
                </a:lnTo>
                <a:lnTo>
                  <a:pt x="265623" y="124957"/>
                </a:lnTo>
                <a:lnTo>
                  <a:pt x="266114" y="124875"/>
                </a:lnTo>
                <a:lnTo>
                  <a:pt x="266011" y="124670"/>
                </a:lnTo>
                <a:lnTo>
                  <a:pt x="265909" y="124670"/>
                </a:lnTo>
                <a:lnTo>
                  <a:pt x="269284" y="122318"/>
                </a:lnTo>
                <a:lnTo>
                  <a:pt x="268875" y="122420"/>
                </a:lnTo>
                <a:lnTo>
                  <a:pt x="268875" y="122420"/>
                </a:lnTo>
                <a:lnTo>
                  <a:pt x="269080" y="122318"/>
                </a:lnTo>
                <a:lnTo>
                  <a:pt x="269284" y="122216"/>
                </a:lnTo>
                <a:lnTo>
                  <a:pt x="269284" y="122216"/>
                </a:lnTo>
                <a:lnTo>
                  <a:pt x="268670" y="122420"/>
                </a:lnTo>
                <a:lnTo>
                  <a:pt x="269080" y="122114"/>
                </a:lnTo>
                <a:lnTo>
                  <a:pt x="268159" y="122420"/>
                </a:lnTo>
                <a:lnTo>
                  <a:pt x="268261" y="122011"/>
                </a:lnTo>
                <a:lnTo>
                  <a:pt x="268568" y="121705"/>
                </a:lnTo>
                <a:close/>
                <a:moveTo>
                  <a:pt x="76909" y="132648"/>
                </a:moveTo>
                <a:lnTo>
                  <a:pt x="77216" y="132852"/>
                </a:lnTo>
                <a:lnTo>
                  <a:pt x="77011" y="132955"/>
                </a:lnTo>
                <a:lnTo>
                  <a:pt x="77216" y="133057"/>
                </a:lnTo>
                <a:lnTo>
                  <a:pt x="76807" y="133261"/>
                </a:lnTo>
                <a:lnTo>
                  <a:pt x="77625" y="133057"/>
                </a:lnTo>
                <a:lnTo>
                  <a:pt x="77830" y="132750"/>
                </a:lnTo>
                <a:lnTo>
                  <a:pt x="76909" y="132648"/>
                </a:lnTo>
                <a:close/>
                <a:moveTo>
                  <a:pt x="78136" y="132545"/>
                </a:moveTo>
                <a:lnTo>
                  <a:pt x="78136" y="133261"/>
                </a:lnTo>
                <a:lnTo>
                  <a:pt x="78648" y="133364"/>
                </a:lnTo>
                <a:lnTo>
                  <a:pt x="78545" y="133159"/>
                </a:lnTo>
                <a:lnTo>
                  <a:pt x="78852" y="133057"/>
                </a:lnTo>
                <a:lnTo>
                  <a:pt x="78955" y="132852"/>
                </a:lnTo>
                <a:lnTo>
                  <a:pt x="79057" y="132750"/>
                </a:lnTo>
                <a:lnTo>
                  <a:pt x="78750" y="132852"/>
                </a:lnTo>
                <a:lnTo>
                  <a:pt x="78443" y="132648"/>
                </a:lnTo>
                <a:lnTo>
                  <a:pt x="78545" y="132648"/>
                </a:lnTo>
                <a:lnTo>
                  <a:pt x="78136" y="132545"/>
                </a:lnTo>
                <a:close/>
                <a:moveTo>
                  <a:pt x="78136" y="133261"/>
                </a:moveTo>
                <a:lnTo>
                  <a:pt x="78136" y="133568"/>
                </a:lnTo>
                <a:lnTo>
                  <a:pt x="78341" y="133364"/>
                </a:lnTo>
                <a:lnTo>
                  <a:pt x="78136" y="133261"/>
                </a:lnTo>
                <a:close/>
                <a:moveTo>
                  <a:pt x="68830" y="133875"/>
                </a:moveTo>
                <a:lnTo>
                  <a:pt x="67970" y="133970"/>
                </a:lnTo>
                <a:lnTo>
                  <a:pt x="67970" y="133970"/>
                </a:lnTo>
                <a:lnTo>
                  <a:pt x="68114" y="133875"/>
                </a:lnTo>
                <a:close/>
                <a:moveTo>
                  <a:pt x="63920" y="8386"/>
                </a:moveTo>
                <a:lnTo>
                  <a:pt x="62795" y="8795"/>
                </a:lnTo>
                <a:lnTo>
                  <a:pt x="63000" y="8795"/>
                </a:lnTo>
                <a:lnTo>
                  <a:pt x="62182" y="9000"/>
                </a:lnTo>
                <a:lnTo>
                  <a:pt x="61568" y="10330"/>
                </a:lnTo>
                <a:lnTo>
                  <a:pt x="62693" y="10534"/>
                </a:lnTo>
                <a:lnTo>
                  <a:pt x="62693" y="10636"/>
                </a:lnTo>
                <a:lnTo>
                  <a:pt x="62386" y="10739"/>
                </a:lnTo>
                <a:lnTo>
                  <a:pt x="62591" y="10636"/>
                </a:lnTo>
                <a:lnTo>
                  <a:pt x="61977" y="10841"/>
                </a:lnTo>
                <a:lnTo>
                  <a:pt x="62080" y="10841"/>
                </a:lnTo>
                <a:lnTo>
                  <a:pt x="61568" y="11148"/>
                </a:lnTo>
                <a:lnTo>
                  <a:pt x="62182" y="11250"/>
                </a:lnTo>
                <a:lnTo>
                  <a:pt x="60136" y="12068"/>
                </a:lnTo>
                <a:lnTo>
                  <a:pt x="59727" y="12784"/>
                </a:lnTo>
                <a:lnTo>
                  <a:pt x="59216" y="12784"/>
                </a:lnTo>
                <a:lnTo>
                  <a:pt x="59216" y="13091"/>
                </a:lnTo>
                <a:lnTo>
                  <a:pt x="59114" y="12682"/>
                </a:lnTo>
                <a:lnTo>
                  <a:pt x="59420" y="12682"/>
                </a:lnTo>
                <a:lnTo>
                  <a:pt x="59727" y="12477"/>
                </a:lnTo>
                <a:lnTo>
                  <a:pt x="59420" y="12477"/>
                </a:lnTo>
                <a:lnTo>
                  <a:pt x="60239" y="11557"/>
                </a:lnTo>
                <a:lnTo>
                  <a:pt x="59523" y="11761"/>
                </a:lnTo>
                <a:lnTo>
                  <a:pt x="59523" y="11761"/>
                </a:lnTo>
                <a:lnTo>
                  <a:pt x="59932" y="11557"/>
                </a:lnTo>
                <a:lnTo>
                  <a:pt x="59523" y="11557"/>
                </a:lnTo>
                <a:lnTo>
                  <a:pt x="59420" y="11352"/>
                </a:lnTo>
                <a:lnTo>
                  <a:pt x="58602" y="11455"/>
                </a:lnTo>
                <a:lnTo>
                  <a:pt x="58500" y="11864"/>
                </a:lnTo>
                <a:lnTo>
                  <a:pt x="59114" y="11966"/>
                </a:lnTo>
                <a:lnTo>
                  <a:pt x="58500" y="12068"/>
                </a:lnTo>
                <a:lnTo>
                  <a:pt x="58295" y="11761"/>
                </a:lnTo>
                <a:lnTo>
                  <a:pt x="58295" y="11966"/>
                </a:lnTo>
                <a:lnTo>
                  <a:pt x="54307" y="11557"/>
                </a:lnTo>
                <a:lnTo>
                  <a:pt x="53795" y="11045"/>
                </a:lnTo>
                <a:lnTo>
                  <a:pt x="51750" y="11557"/>
                </a:lnTo>
                <a:lnTo>
                  <a:pt x="54000" y="11250"/>
                </a:lnTo>
                <a:lnTo>
                  <a:pt x="54000" y="11250"/>
                </a:lnTo>
                <a:lnTo>
                  <a:pt x="52057" y="11966"/>
                </a:lnTo>
                <a:lnTo>
                  <a:pt x="51239" y="13193"/>
                </a:lnTo>
                <a:lnTo>
                  <a:pt x="50932" y="12068"/>
                </a:lnTo>
                <a:lnTo>
                  <a:pt x="50727" y="11966"/>
                </a:lnTo>
                <a:lnTo>
                  <a:pt x="50625" y="11864"/>
                </a:lnTo>
                <a:lnTo>
                  <a:pt x="46943" y="11864"/>
                </a:lnTo>
                <a:lnTo>
                  <a:pt x="48375" y="11455"/>
                </a:lnTo>
                <a:lnTo>
                  <a:pt x="42341" y="10636"/>
                </a:lnTo>
                <a:lnTo>
                  <a:pt x="42852" y="10330"/>
                </a:lnTo>
                <a:lnTo>
                  <a:pt x="43057" y="9920"/>
                </a:lnTo>
                <a:lnTo>
                  <a:pt x="42545" y="10023"/>
                </a:lnTo>
                <a:lnTo>
                  <a:pt x="42750" y="10125"/>
                </a:lnTo>
                <a:lnTo>
                  <a:pt x="41420" y="10636"/>
                </a:lnTo>
                <a:lnTo>
                  <a:pt x="41420" y="9920"/>
                </a:lnTo>
                <a:lnTo>
                  <a:pt x="40909" y="9716"/>
                </a:lnTo>
                <a:lnTo>
                  <a:pt x="40909" y="9716"/>
                </a:lnTo>
                <a:lnTo>
                  <a:pt x="41011" y="9818"/>
                </a:lnTo>
                <a:lnTo>
                  <a:pt x="41114" y="9818"/>
                </a:lnTo>
                <a:lnTo>
                  <a:pt x="39580" y="10330"/>
                </a:lnTo>
                <a:lnTo>
                  <a:pt x="39989" y="10125"/>
                </a:lnTo>
                <a:lnTo>
                  <a:pt x="37841" y="10739"/>
                </a:lnTo>
                <a:lnTo>
                  <a:pt x="38045" y="10534"/>
                </a:lnTo>
                <a:lnTo>
                  <a:pt x="37739" y="10636"/>
                </a:lnTo>
                <a:lnTo>
                  <a:pt x="37841" y="10636"/>
                </a:lnTo>
                <a:lnTo>
                  <a:pt x="36409" y="11045"/>
                </a:lnTo>
                <a:lnTo>
                  <a:pt x="36102" y="11045"/>
                </a:lnTo>
                <a:lnTo>
                  <a:pt x="35898" y="11148"/>
                </a:lnTo>
                <a:lnTo>
                  <a:pt x="35898" y="11045"/>
                </a:lnTo>
                <a:lnTo>
                  <a:pt x="36102" y="11045"/>
                </a:lnTo>
                <a:lnTo>
                  <a:pt x="39682" y="9920"/>
                </a:lnTo>
                <a:lnTo>
                  <a:pt x="37330" y="10330"/>
                </a:lnTo>
                <a:lnTo>
                  <a:pt x="37432" y="10330"/>
                </a:lnTo>
                <a:lnTo>
                  <a:pt x="35795" y="10739"/>
                </a:lnTo>
                <a:lnTo>
                  <a:pt x="36307" y="10534"/>
                </a:lnTo>
                <a:lnTo>
                  <a:pt x="34466" y="10841"/>
                </a:lnTo>
                <a:lnTo>
                  <a:pt x="34670" y="10943"/>
                </a:lnTo>
                <a:lnTo>
                  <a:pt x="34364" y="11045"/>
                </a:lnTo>
                <a:lnTo>
                  <a:pt x="34568" y="11148"/>
                </a:lnTo>
                <a:lnTo>
                  <a:pt x="25466" y="9716"/>
                </a:lnTo>
                <a:lnTo>
                  <a:pt x="25773" y="9614"/>
                </a:lnTo>
                <a:lnTo>
                  <a:pt x="25466" y="9614"/>
                </a:lnTo>
                <a:lnTo>
                  <a:pt x="25466" y="9511"/>
                </a:lnTo>
                <a:lnTo>
                  <a:pt x="25364" y="9511"/>
                </a:lnTo>
                <a:lnTo>
                  <a:pt x="25773" y="9409"/>
                </a:lnTo>
                <a:lnTo>
                  <a:pt x="24239" y="9307"/>
                </a:lnTo>
                <a:lnTo>
                  <a:pt x="24341" y="9205"/>
                </a:lnTo>
                <a:lnTo>
                  <a:pt x="23318" y="9409"/>
                </a:lnTo>
                <a:lnTo>
                  <a:pt x="23318" y="9307"/>
                </a:lnTo>
                <a:lnTo>
                  <a:pt x="24034" y="9102"/>
                </a:lnTo>
                <a:lnTo>
                  <a:pt x="23625" y="9000"/>
                </a:lnTo>
                <a:lnTo>
                  <a:pt x="23727" y="8898"/>
                </a:lnTo>
                <a:lnTo>
                  <a:pt x="23727" y="8898"/>
                </a:lnTo>
                <a:lnTo>
                  <a:pt x="21068" y="9409"/>
                </a:lnTo>
                <a:lnTo>
                  <a:pt x="21068" y="9409"/>
                </a:lnTo>
                <a:lnTo>
                  <a:pt x="21273" y="9307"/>
                </a:lnTo>
                <a:lnTo>
                  <a:pt x="20455" y="9511"/>
                </a:lnTo>
                <a:lnTo>
                  <a:pt x="20761" y="9614"/>
                </a:lnTo>
                <a:lnTo>
                  <a:pt x="20148" y="9818"/>
                </a:lnTo>
                <a:lnTo>
                  <a:pt x="20045" y="9818"/>
                </a:lnTo>
                <a:lnTo>
                  <a:pt x="20455" y="9614"/>
                </a:lnTo>
                <a:lnTo>
                  <a:pt x="18637" y="9901"/>
                </a:lnTo>
                <a:lnTo>
                  <a:pt x="18637" y="9901"/>
                </a:lnTo>
                <a:lnTo>
                  <a:pt x="13295" y="11455"/>
                </a:lnTo>
                <a:lnTo>
                  <a:pt x="13398" y="11455"/>
                </a:lnTo>
                <a:lnTo>
                  <a:pt x="13193" y="11557"/>
                </a:lnTo>
                <a:lnTo>
                  <a:pt x="14011" y="12273"/>
                </a:lnTo>
                <a:lnTo>
                  <a:pt x="13909" y="12682"/>
                </a:lnTo>
                <a:lnTo>
                  <a:pt x="14625" y="12580"/>
                </a:lnTo>
                <a:lnTo>
                  <a:pt x="14625" y="12580"/>
                </a:lnTo>
                <a:lnTo>
                  <a:pt x="14523" y="12682"/>
                </a:lnTo>
                <a:lnTo>
                  <a:pt x="14932" y="12682"/>
                </a:lnTo>
                <a:lnTo>
                  <a:pt x="14523" y="12989"/>
                </a:lnTo>
                <a:lnTo>
                  <a:pt x="15341" y="13091"/>
                </a:lnTo>
                <a:lnTo>
                  <a:pt x="14727" y="13193"/>
                </a:lnTo>
                <a:lnTo>
                  <a:pt x="14523" y="12989"/>
                </a:lnTo>
                <a:lnTo>
                  <a:pt x="14420" y="12886"/>
                </a:lnTo>
                <a:lnTo>
                  <a:pt x="14420" y="12784"/>
                </a:lnTo>
                <a:lnTo>
                  <a:pt x="14114" y="12989"/>
                </a:lnTo>
                <a:lnTo>
                  <a:pt x="14114" y="13295"/>
                </a:lnTo>
                <a:lnTo>
                  <a:pt x="14523" y="13295"/>
                </a:lnTo>
                <a:lnTo>
                  <a:pt x="14420" y="13398"/>
                </a:lnTo>
                <a:lnTo>
                  <a:pt x="12375" y="13398"/>
                </a:lnTo>
                <a:lnTo>
                  <a:pt x="12886" y="13091"/>
                </a:lnTo>
                <a:lnTo>
                  <a:pt x="11250" y="13398"/>
                </a:lnTo>
                <a:lnTo>
                  <a:pt x="11352" y="13398"/>
                </a:lnTo>
                <a:lnTo>
                  <a:pt x="9205" y="13909"/>
                </a:lnTo>
                <a:lnTo>
                  <a:pt x="9818" y="14216"/>
                </a:lnTo>
                <a:lnTo>
                  <a:pt x="9102" y="14318"/>
                </a:lnTo>
                <a:lnTo>
                  <a:pt x="9205" y="14523"/>
                </a:lnTo>
                <a:lnTo>
                  <a:pt x="9102" y="14932"/>
                </a:lnTo>
                <a:lnTo>
                  <a:pt x="11045" y="14932"/>
                </a:lnTo>
                <a:lnTo>
                  <a:pt x="11045" y="15034"/>
                </a:lnTo>
                <a:lnTo>
                  <a:pt x="12580" y="14625"/>
                </a:lnTo>
                <a:lnTo>
                  <a:pt x="12784" y="14830"/>
                </a:lnTo>
                <a:lnTo>
                  <a:pt x="12068" y="15034"/>
                </a:lnTo>
                <a:lnTo>
                  <a:pt x="11659" y="15648"/>
                </a:lnTo>
                <a:lnTo>
                  <a:pt x="10534" y="15852"/>
                </a:lnTo>
                <a:lnTo>
                  <a:pt x="8795" y="16261"/>
                </a:lnTo>
                <a:lnTo>
                  <a:pt x="8489" y="16159"/>
                </a:lnTo>
                <a:lnTo>
                  <a:pt x="7745" y="16624"/>
                </a:lnTo>
                <a:lnTo>
                  <a:pt x="7745" y="16624"/>
                </a:lnTo>
                <a:lnTo>
                  <a:pt x="5727" y="17489"/>
                </a:lnTo>
                <a:lnTo>
                  <a:pt x="5830" y="17489"/>
                </a:lnTo>
                <a:lnTo>
                  <a:pt x="5420" y="17693"/>
                </a:lnTo>
                <a:lnTo>
                  <a:pt x="5625" y="17693"/>
                </a:lnTo>
                <a:lnTo>
                  <a:pt x="5318" y="17898"/>
                </a:lnTo>
                <a:lnTo>
                  <a:pt x="5420" y="17898"/>
                </a:lnTo>
                <a:lnTo>
                  <a:pt x="5318" y="18102"/>
                </a:lnTo>
                <a:lnTo>
                  <a:pt x="5318" y="18102"/>
                </a:lnTo>
                <a:lnTo>
                  <a:pt x="5727" y="17898"/>
                </a:lnTo>
                <a:lnTo>
                  <a:pt x="5625" y="18000"/>
                </a:lnTo>
                <a:lnTo>
                  <a:pt x="5727" y="18000"/>
                </a:lnTo>
                <a:lnTo>
                  <a:pt x="5625" y="18102"/>
                </a:lnTo>
                <a:lnTo>
                  <a:pt x="5830" y="18102"/>
                </a:lnTo>
                <a:lnTo>
                  <a:pt x="5420" y="18205"/>
                </a:lnTo>
                <a:lnTo>
                  <a:pt x="6545" y="18307"/>
                </a:lnTo>
                <a:lnTo>
                  <a:pt x="6239" y="18307"/>
                </a:lnTo>
                <a:lnTo>
                  <a:pt x="6443" y="18409"/>
                </a:lnTo>
                <a:lnTo>
                  <a:pt x="6034" y="18614"/>
                </a:lnTo>
                <a:lnTo>
                  <a:pt x="6034" y="18614"/>
                </a:lnTo>
                <a:lnTo>
                  <a:pt x="6136" y="18409"/>
                </a:lnTo>
                <a:lnTo>
                  <a:pt x="5625" y="18511"/>
                </a:lnTo>
                <a:lnTo>
                  <a:pt x="5625" y="18307"/>
                </a:lnTo>
                <a:lnTo>
                  <a:pt x="4807" y="18614"/>
                </a:lnTo>
                <a:lnTo>
                  <a:pt x="5011" y="18614"/>
                </a:lnTo>
                <a:lnTo>
                  <a:pt x="5011" y="19227"/>
                </a:lnTo>
                <a:lnTo>
                  <a:pt x="7466" y="18511"/>
                </a:lnTo>
                <a:lnTo>
                  <a:pt x="7466" y="18511"/>
                </a:lnTo>
                <a:lnTo>
                  <a:pt x="5727" y="19943"/>
                </a:lnTo>
                <a:lnTo>
                  <a:pt x="5932" y="19943"/>
                </a:lnTo>
                <a:lnTo>
                  <a:pt x="5011" y="20352"/>
                </a:lnTo>
                <a:lnTo>
                  <a:pt x="6750" y="20045"/>
                </a:lnTo>
                <a:lnTo>
                  <a:pt x="7159" y="20352"/>
                </a:lnTo>
                <a:lnTo>
                  <a:pt x="8386" y="20045"/>
                </a:lnTo>
                <a:lnTo>
                  <a:pt x="8386" y="20045"/>
                </a:lnTo>
                <a:lnTo>
                  <a:pt x="7875" y="20352"/>
                </a:lnTo>
                <a:lnTo>
                  <a:pt x="7875" y="20352"/>
                </a:lnTo>
                <a:lnTo>
                  <a:pt x="9511" y="19943"/>
                </a:lnTo>
                <a:lnTo>
                  <a:pt x="8080" y="20761"/>
                </a:lnTo>
                <a:lnTo>
                  <a:pt x="8182" y="20864"/>
                </a:lnTo>
                <a:lnTo>
                  <a:pt x="5523" y="22193"/>
                </a:lnTo>
                <a:lnTo>
                  <a:pt x="5523" y="22091"/>
                </a:lnTo>
                <a:lnTo>
                  <a:pt x="3375" y="22909"/>
                </a:lnTo>
                <a:lnTo>
                  <a:pt x="3375" y="23114"/>
                </a:lnTo>
                <a:lnTo>
                  <a:pt x="3170" y="23011"/>
                </a:lnTo>
                <a:lnTo>
                  <a:pt x="2966" y="23114"/>
                </a:lnTo>
                <a:lnTo>
                  <a:pt x="2966" y="23114"/>
                </a:lnTo>
                <a:lnTo>
                  <a:pt x="3170" y="22909"/>
                </a:lnTo>
                <a:lnTo>
                  <a:pt x="2864" y="23011"/>
                </a:lnTo>
                <a:lnTo>
                  <a:pt x="2864" y="23011"/>
                </a:lnTo>
                <a:lnTo>
                  <a:pt x="2966" y="22909"/>
                </a:lnTo>
                <a:lnTo>
                  <a:pt x="1120" y="23634"/>
                </a:lnTo>
                <a:lnTo>
                  <a:pt x="1120" y="23634"/>
                </a:lnTo>
                <a:lnTo>
                  <a:pt x="1023" y="23830"/>
                </a:lnTo>
                <a:lnTo>
                  <a:pt x="2276" y="23472"/>
                </a:lnTo>
                <a:lnTo>
                  <a:pt x="2276" y="23472"/>
                </a:lnTo>
                <a:lnTo>
                  <a:pt x="3886" y="23114"/>
                </a:lnTo>
                <a:lnTo>
                  <a:pt x="3682" y="23318"/>
                </a:lnTo>
                <a:lnTo>
                  <a:pt x="5069" y="22823"/>
                </a:lnTo>
                <a:lnTo>
                  <a:pt x="5069" y="22823"/>
                </a:lnTo>
                <a:lnTo>
                  <a:pt x="5216" y="22602"/>
                </a:lnTo>
                <a:lnTo>
                  <a:pt x="5932" y="22398"/>
                </a:lnTo>
                <a:lnTo>
                  <a:pt x="5830" y="22398"/>
                </a:lnTo>
                <a:lnTo>
                  <a:pt x="10534" y="20761"/>
                </a:lnTo>
                <a:lnTo>
                  <a:pt x="10432" y="20761"/>
                </a:lnTo>
                <a:lnTo>
                  <a:pt x="11352" y="20352"/>
                </a:lnTo>
                <a:lnTo>
                  <a:pt x="11455" y="19943"/>
                </a:lnTo>
                <a:lnTo>
                  <a:pt x="12580" y="19330"/>
                </a:lnTo>
                <a:lnTo>
                  <a:pt x="12580" y="19432"/>
                </a:lnTo>
                <a:lnTo>
                  <a:pt x="12886" y="19330"/>
                </a:lnTo>
                <a:lnTo>
                  <a:pt x="12886" y="19227"/>
                </a:lnTo>
                <a:lnTo>
                  <a:pt x="17386" y="17693"/>
                </a:lnTo>
                <a:lnTo>
                  <a:pt x="16568" y="18102"/>
                </a:lnTo>
                <a:lnTo>
                  <a:pt x="16875" y="18205"/>
                </a:lnTo>
                <a:lnTo>
                  <a:pt x="16875" y="18307"/>
                </a:lnTo>
                <a:lnTo>
                  <a:pt x="14011" y="19125"/>
                </a:lnTo>
                <a:lnTo>
                  <a:pt x="14318" y="19330"/>
                </a:lnTo>
                <a:lnTo>
                  <a:pt x="13193" y="19841"/>
                </a:lnTo>
                <a:lnTo>
                  <a:pt x="15443" y="19227"/>
                </a:lnTo>
                <a:lnTo>
                  <a:pt x="15443" y="19227"/>
                </a:lnTo>
                <a:lnTo>
                  <a:pt x="15341" y="19330"/>
                </a:lnTo>
                <a:lnTo>
                  <a:pt x="15852" y="19023"/>
                </a:lnTo>
                <a:lnTo>
                  <a:pt x="15852" y="19125"/>
                </a:lnTo>
                <a:lnTo>
                  <a:pt x="17284" y="18614"/>
                </a:lnTo>
                <a:lnTo>
                  <a:pt x="16875" y="18614"/>
                </a:lnTo>
                <a:lnTo>
                  <a:pt x="17284" y="18409"/>
                </a:lnTo>
                <a:lnTo>
                  <a:pt x="17182" y="18409"/>
                </a:lnTo>
                <a:lnTo>
                  <a:pt x="17554" y="18186"/>
                </a:lnTo>
                <a:lnTo>
                  <a:pt x="17554" y="18186"/>
                </a:lnTo>
                <a:lnTo>
                  <a:pt x="18205" y="18000"/>
                </a:lnTo>
                <a:lnTo>
                  <a:pt x="18205" y="18000"/>
                </a:lnTo>
                <a:lnTo>
                  <a:pt x="17795" y="18307"/>
                </a:lnTo>
                <a:lnTo>
                  <a:pt x="19125" y="18102"/>
                </a:lnTo>
                <a:lnTo>
                  <a:pt x="18614" y="18409"/>
                </a:lnTo>
                <a:lnTo>
                  <a:pt x="18818" y="18409"/>
                </a:lnTo>
                <a:lnTo>
                  <a:pt x="18818" y="18511"/>
                </a:lnTo>
                <a:lnTo>
                  <a:pt x="19125" y="18511"/>
                </a:lnTo>
                <a:lnTo>
                  <a:pt x="18818" y="18716"/>
                </a:lnTo>
                <a:lnTo>
                  <a:pt x="19227" y="18716"/>
                </a:lnTo>
                <a:lnTo>
                  <a:pt x="19841" y="18511"/>
                </a:lnTo>
                <a:lnTo>
                  <a:pt x="19432" y="18920"/>
                </a:lnTo>
                <a:lnTo>
                  <a:pt x="19636" y="19125"/>
                </a:lnTo>
                <a:lnTo>
                  <a:pt x="21682" y="19023"/>
                </a:lnTo>
                <a:lnTo>
                  <a:pt x="21682" y="19023"/>
                </a:lnTo>
                <a:lnTo>
                  <a:pt x="21477" y="19227"/>
                </a:lnTo>
                <a:lnTo>
                  <a:pt x="23216" y="19227"/>
                </a:lnTo>
                <a:lnTo>
                  <a:pt x="22295" y="19534"/>
                </a:lnTo>
                <a:lnTo>
                  <a:pt x="22909" y="19943"/>
                </a:lnTo>
                <a:lnTo>
                  <a:pt x="22807" y="19943"/>
                </a:lnTo>
                <a:lnTo>
                  <a:pt x="23216" y="20659"/>
                </a:lnTo>
                <a:lnTo>
                  <a:pt x="23830" y="20659"/>
                </a:lnTo>
                <a:lnTo>
                  <a:pt x="23830" y="20455"/>
                </a:lnTo>
                <a:lnTo>
                  <a:pt x="24034" y="20352"/>
                </a:lnTo>
                <a:lnTo>
                  <a:pt x="23625" y="20148"/>
                </a:lnTo>
                <a:lnTo>
                  <a:pt x="24545" y="20045"/>
                </a:lnTo>
                <a:lnTo>
                  <a:pt x="24443" y="20148"/>
                </a:lnTo>
                <a:lnTo>
                  <a:pt x="24648" y="20148"/>
                </a:lnTo>
                <a:lnTo>
                  <a:pt x="24136" y="20659"/>
                </a:lnTo>
                <a:lnTo>
                  <a:pt x="24545" y="20761"/>
                </a:lnTo>
                <a:lnTo>
                  <a:pt x="25466" y="19636"/>
                </a:lnTo>
                <a:lnTo>
                  <a:pt x="24955" y="20557"/>
                </a:lnTo>
                <a:lnTo>
                  <a:pt x="25159" y="20761"/>
                </a:lnTo>
                <a:lnTo>
                  <a:pt x="25670" y="20557"/>
                </a:lnTo>
                <a:lnTo>
                  <a:pt x="25159" y="20966"/>
                </a:lnTo>
                <a:lnTo>
                  <a:pt x="25568" y="21170"/>
                </a:lnTo>
                <a:lnTo>
                  <a:pt x="24750" y="21784"/>
                </a:lnTo>
                <a:lnTo>
                  <a:pt x="25159" y="21886"/>
                </a:lnTo>
                <a:lnTo>
                  <a:pt x="25159" y="22193"/>
                </a:lnTo>
                <a:lnTo>
                  <a:pt x="25057" y="22295"/>
                </a:lnTo>
                <a:lnTo>
                  <a:pt x="25364" y="22705"/>
                </a:lnTo>
                <a:lnTo>
                  <a:pt x="24648" y="23114"/>
                </a:lnTo>
                <a:lnTo>
                  <a:pt x="24545" y="23420"/>
                </a:lnTo>
                <a:lnTo>
                  <a:pt x="25670" y="22807"/>
                </a:lnTo>
                <a:lnTo>
                  <a:pt x="24750" y="24136"/>
                </a:lnTo>
                <a:lnTo>
                  <a:pt x="26284" y="23011"/>
                </a:lnTo>
                <a:lnTo>
                  <a:pt x="26284" y="23011"/>
                </a:lnTo>
                <a:lnTo>
                  <a:pt x="25568" y="23830"/>
                </a:lnTo>
                <a:lnTo>
                  <a:pt x="25568" y="23830"/>
                </a:lnTo>
                <a:lnTo>
                  <a:pt x="26182" y="23318"/>
                </a:lnTo>
                <a:lnTo>
                  <a:pt x="26182" y="23495"/>
                </a:lnTo>
                <a:lnTo>
                  <a:pt x="26182" y="23495"/>
                </a:lnTo>
                <a:lnTo>
                  <a:pt x="24750" y="24545"/>
                </a:lnTo>
                <a:lnTo>
                  <a:pt x="25159" y="24648"/>
                </a:lnTo>
                <a:lnTo>
                  <a:pt x="24443" y="25364"/>
                </a:lnTo>
                <a:lnTo>
                  <a:pt x="24443" y="25568"/>
                </a:lnTo>
                <a:lnTo>
                  <a:pt x="25261" y="25261"/>
                </a:lnTo>
                <a:lnTo>
                  <a:pt x="25364" y="25159"/>
                </a:lnTo>
                <a:lnTo>
                  <a:pt x="25773" y="25057"/>
                </a:lnTo>
                <a:lnTo>
                  <a:pt x="25364" y="25261"/>
                </a:lnTo>
                <a:lnTo>
                  <a:pt x="25773" y="25568"/>
                </a:lnTo>
                <a:lnTo>
                  <a:pt x="25261" y="25261"/>
                </a:lnTo>
                <a:lnTo>
                  <a:pt x="24955" y="25466"/>
                </a:lnTo>
                <a:lnTo>
                  <a:pt x="25364" y="25977"/>
                </a:lnTo>
                <a:lnTo>
                  <a:pt x="24750" y="26489"/>
                </a:lnTo>
                <a:lnTo>
                  <a:pt x="24750" y="26489"/>
                </a:lnTo>
                <a:lnTo>
                  <a:pt x="25159" y="26284"/>
                </a:lnTo>
                <a:lnTo>
                  <a:pt x="24545" y="26693"/>
                </a:lnTo>
                <a:lnTo>
                  <a:pt x="24443" y="27000"/>
                </a:lnTo>
                <a:lnTo>
                  <a:pt x="26080" y="25977"/>
                </a:lnTo>
                <a:lnTo>
                  <a:pt x="25670" y="26386"/>
                </a:lnTo>
                <a:lnTo>
                  <a:pt x="25773" y="26795"/>
                </a:lnTo>
                <a:lnTo>
                  <a:pt x="25568" y="26489"/>
                </a:lnTo>
                <a:lnTo>
                  <a:pt x="24852" y="26795"/>
                </a:lnTo>
                <a:lnTo>
                  <a:pt x="24955" y="26795"/>
                </a:lnTo>
                <a:lnTo>
                  <a:pt x="24545" y="27307"/>
                </a:lnTo>
                <a:lnTo>
                  <a:pt x="25466" y="27102"/>
                </a:lnTo>
                <a:lnTo>
                  <a:pt x="24341" y="27614"/>
                </a:lnTo>
                <a:lnTo>
                  <a:pt x="25159" y="27818"/>
                </a:lnTo>
                <a:lnTo>
                  <a:pt x="25057" y="27920"/>
                </a:lnTo>
                <a:lnTo>
                  <a:pt x="25159" y="28023"/>
                </a:lnTo>
                <a:lnTo>
                  <a:pt x="24852" y="28125"/>
                </a:lnTo>
                <a:lnTo>
                  <a:pt x="25364" y="28125"/>
                </a:lnTo>
                <a:lnTo>
                  <a:pt x="24852" y="28227"/>
                </a:lnTo>
                <a:lnTo>
                  <a:pt x="25977" y="28227"/>
                </a:lnTo>
                <a:lnTo>
                  <a:pt x="26284" y="27920"/>
                </a:lnTo>
                <a:lnTo>
                  <a:pt x="25773" y="28841"/>
                </a:lnTo>
                <a:lnTo>
                  <a:pt x="26591" y="28636"/>
                </a:lnTo>
                <a:lnTo>
                  <a:pt x="26489" y="29148"/>
                </a:lnTo>
                <a:lnTo>
                  <a:pt x="26182" y="29352"/>
                </a:lnTo>
                <a:lnTo>
                  <a:pt x="26182" y="29352"/>
                </a:lnTo>
                <a:lnTo>
                  <a:pt x="26795" y="29148"/>
                </a:lnTo>
                <a:lnTo>
                  <a:pt x="26489" y="29455"/>
                </a:lnTo>
                <a:lnTo>
                  <a:pt x="26898" y="29455"/>
                </a:lnTo>
                <a:lnTo>
                  <a:pt x="26489" y="29659"/>
                </a:lnTo>
                <a:lnTo>
                  <a:pt x="26489" y="29864"/>
                </a:lnTo>
                <a:lnTo>
                  <a:pt x="26591" y="30068"/>
                </a:lnTo>
                <a:lnTo>
                  <a:pt x="26693" y="30068"/>
                </a:lnTo>
                <a:lnTo>
                  <a:pt x="26386" y="30375"/>
                </a:lnTo>
                <a:lnTo>
                  <a:pt x="26386" y="30682"/>
                </a:lnTo>
                <a:lnTo>
                  <a:pt x="26489" y="30682"/>
                </a:lnTo>
                <a:lnTo>
                  <a:pt x="26386" y="30784"/>
                </a:lnTo>
                <a:lnTo>
                  <a:pt x="26386" y="30682"/>
                </a:lnTo>
                <a:lnTo>
                  <a:pt x="26080" y="31295"/>
                </a:lnTo>
                <a:lnTo>
                  <a:pt x="25670" y="31500"/>
                </a:lnTo>
                <a:lnTo>
                  <a:pt x="25568" y="31602"/>
                </a:lnTo>
                <a:lnTo>
                  <a:pt x="25568" y="31500"/>
                </a:lnTo>
                <a:lnTo>
                  <a:pt x="25670" y="31500"/>
                </a:lnTo>
                <a:lnTo>
                  <a:pt x="26182" y="30886"/>
                </a:lnTo>
                <a:lnTo>
                  <a:pt x="26182" y="30886"/>
                </a:lnTo>
                <a:lnTo>
                  <a:pt x="25466" y="31398"/>
                </a:lnTo>
                <a:lnTo>
                  <a:pt x="25875" y="30989"/>
                </a:lnTo>
                <a:lnTo>
                  <a:pt x="25875" y="31091"/>
                </a:lnTo>
                <a:lnTo>
                  <a:pt x="26182" y="30682"/>
                </a:lnTo>
                <a:lnTo>
                  <a:pt x="24852" y="30477"/>
                </a:lnTo>
                <a:lnTo>
                  <a:pt x="24341" y="31909"/>
                </a:lnTo>
                <a:lnTo>
                  <a:pt x="24545" y="31909"/>
                </a:lnTo>
                <a:lnTo>
                  <a:pt x="24136" y="32420"/>
                </a:lnTo>
                <a:lnTo>
                  <a:pt x="24136" y="32216"/>
                </a:lnTo>
                <a:lnTo>
                  <a:pt x="23932" y="32523"/>
                </a:lnTo>
                <a:lnTo>
                  <a:pt x="24545" y="32727"/>
                </a:lnTo>
                <a:lnTo>
                  <a:pt x="24034" y="32625"/>
                </a:lnTo>
                <a:lnTo>
                  <a:pt x="21989" y="35489"/>
                </a:lnTo>
                <a:lnTo>
                  <a:pt x="22091" y="35489"/>
                </a:lnTo>
                <a:lnTo>
                  <a:pt x="20557" y="38250"/>
                </a:lnTo>
                <a:lnTo>
                  <a:pt x="20557" y="38148"/>
                </a:lnTo>
                <a:lnTo>
                  <a:pt x="20250" y="38659"/>
                </a:lnTo>
                <a:lnTo>
                  <a:pt x="20348" y="40709"/>
                </a:lnTo>
                <a:lnTo>
                  <a:pt x="20348" y="40709"/>
                </a:lnTo>
                <a:lnTo>
                  <a:pt x="20148" y="40909"/>
                </a:lnTo>
                <a:lnTo>
                  <a:pt x="20455" y="41011"/>
                </a:lnTo>
                <a:lnTo>
                  <a:pt x="20761" y="40807"/>
                </a:lnTo>
                <a:lnTo>
                  <a:pt x="21477" y="40807"/>
                </a:lnTo>
                <a:lnTo>
                  <a:pt x="20761" y="40909"/>
                </a:lnTo>
                <a:lnTo>
                  <a:pt x="20761" y="41420"/>
                </a:lnTo>
                <a:lnTo>
                  <a:pt x="20557" y="41114"/>
                </a:lnTo>
                <a:lnTo>
                  <a:pt x="20352" y="41727"/>
                </a:lnTo>
                <a:lnTo>
                  <a:pt x="20557" y="42341"/>
                </a:lnTo>
                <a:lnTo>
                  <a:pt x="20352" y="42648"/>
                </a:lnTo>
                <a:lnTo>
                  <a:pt x="20864" y="43875"/>
                </a:lnTo>
                <a:lnTo>
                  <a:pt x="20761" y="44284"/>
                </a:lnTo>
                <a:lnTo>
                  <a:pt x="21068" y="44591"/>
                </a:lnTo>
                <a:lnTo>
                  <a:pt x="21477" y="44693"/>
                </a:lnTo>
                <a:lnTo>
                  <a:pt x="23011" y="47250"/>
                </a:lnTo>
                <a:lnTo>
                  <a:pt x="22909" y="47455"/>
                </a:lnTo>
                <a:lnTo>
                  <a:pt x="23216" y="49295"/>
                </a:lnTo>
                <a:lnTo>
                  <a:pt x="23932" y="50114"/>
                </a:lnTo>
                <a:lnTo>
                  <a:pt x="23932" y="51341"/>
                </a:lnTo>
                <a:lnTo>
                  <a:pt x="24034" y="51341"/>
                </a:lnTo>
                <a:lnTo>
                  <a:pt x="24034" y="51545"/>
                </a:lnTo>
                <a:lnTo>
                  <a:pt x="23830" y="51341"/>
                </a:lnTo>
                <a:lnTo>
                  <a:pt x="23216" y="51443"/>
                </a:lnTo>
                <a:lnTo>
                  <a:pt x="23830" y="52159"/>
                </a:lnTo>
                <a:lnTo>
                  <a:pt x="24648" y="52364"/>
                </a:lnTo>
                <a:lnTo>
                  <a:pt x="25261" y="54818"/>
                </a:lnTo>
                <a:lnTo>
                  <a:pt x="26795" y="56455"/>
                </a:lnTo>
                <a:lnTo>
                  <a:pt x="26898" y="55432"/>
                </a:lnTo>
                <a:lnTo>
                  <a:pt x="26386" y="55227"/>
                </a:lnTo>
                <a:lnTo>
                  <a:pt x="25773" y="52364"/>
                </a:lnTo>
                <a:lnTo>
                  <a:pt x="25773" y="52670"/>
                </a:lnTo>
                <a:lnTo>
                  <a:pt x="25261" y="50830"/>
                </a:lnTo>
                <a:lnTo>
                  <a:pt x="25057" y="50727"/>
                </a:lnTo>
                <a:lnTo>
                  <a:pt x="24341" y="48068"/>
                </a:lnTo>
                <a:lnTo>
                  <a:pt x="24545" y="47250"/>
                </a:lnTo>
                <a:lnTo>
                  <a:pt x="25159" y="47659"/>
                </a:lnTo>
                <a:lnTo>
                  <a:pt x="25364" y="47557"/>
                </a:lnTo>
                <a:lnTo>
                  <a:pt x="25466" y="47761"/>
                </a:lnTo>
                <a:lnTo>
                  <a:pt x="25875" y="47966"/>
                </a:lnTo>
                <a:lnTo>
                  <a:pt x="26591" y="51034"/>
                </a:lnTo>
                <a:lnTo>
                  <a:pt x="27205" y="51341"/>
                </a:lnTo>
                <a:lnTo>
                  <a:pt x="27000" y="51852"/>
                </a:lnTo>
                <a:lnTo>
                  <a:pt x="28023" y="53080"/>
                </a:lnTo>
                <a:lnTo>
                  <a:pt x="27920" y="52977"/>
                </a:lnTo>
                <a:lnTo>
                  <a:pt x="28125" y="53591"/>
                </a:lnTo>
                <a:lnTo>
                  <a:pt x="27920" y="53795"/>
                </a:lnTo>
                <a:lnTo>
                  <a:pt x="28636" y="54307"/>
                </a:lnTo>
                <a:lnTo>
                  <a:pt x="28432" y="54205"/>
                </a:lnTo>
                <a:lnTo>
                  <a:pt x="29045" y="54920"/>
                </a:lnTo>
                <a:lnTo>
                  <a:pt x="28841" y="54920"/>
                </a:lnTo>
                <a:lnTo>
                  <a:pt x="29761" y="56148"/>
                </a:lnTo>
                <a:lnTo>
                  <a:pt x="30477" y="58091"/>
                </a:lnTo>
                <a:lnTo>
                  <a:pt x="29966" y="59216"/>
                </a:lnTo>
                <a:lnTo>
                  <a:pt x="37534" y="63920"/>
                </a:lnTo>
                <a:lnTo>
                  <a:pt x="39068" y="63307"/>
                </a:lnTo>
                <a:lnTo>
                  <a:pt x="39170" y="63307"/>
                </a:lnTo>
                <a:lnTo>
                  <a:pt x="39784" y="63614"/>
                </a:lnTo>
                <a:lnTo>
                  <a:pt x="39784" y="63614"/>
                </a:lnTo>
                <a:lnTo>
                  <a:pt x="39375" y="63307"/>
                </a:lnTo>
                <a:lnTo>
                  <a:pt x="39375" y="63307"/>
                </a:lnTo>
                <a:lnTo>
                  <a:pt x="44284" y="66375"/>
                </a:lnTo>
                <a:lnTo>
                  <a:pt x="45000" y="66273"/>
                </a:lnTo>
                <a:lnTo>
                  <a:pt x="45409" y="66682"/>
                </a:lnTo>
                <a:lnTo>
                  <a:pt x="45307" y="66989"/>
                </a:lnTo>
                <a:lnTo>
                  <a:pt x="46534" y="68830"/>
                </a:lnTo>
                <a:lnTo>
                  <a:pt x="46534" y="69443"/>
                </a:lnTo>
                <a:lnTo>
                  <a:pt x="47148" y="70159"/>
                </a:lnTo>
                <a:lnTo>
                  <a:pt x="47352" y="69852"/>
                </a:lnTo>
                <a:lnTo>
                  <a:pt x="47045" y="69443"/>
                </a:lnTo>
                <a:lnTo>
                  <a:pt x="47045" y="69443"/>
                </a:lnTo>
                <a:lnTo>
                  <a:pt x="48784" y="71386"/>
                </a:lnTo>
                <a:lnTo>
                  <a:pt x="48784" y="71386"/>
                </a:lnTo>
                <a:lnTo>
                  <a:pt x="48580" y="71080"/>
                </a:lnTo>
                <a:lnTo>
                  <a:pt x="49091" y="71693"/>
                </a:lnTo>
                <a:lnTo>
                  <a:pt x="49705" y="71489"/>
                </a:lnTo>
                <a:lnTo>
                  <a:pt x="50625" y="72205"/>
                </a:lnTo>
                <a:lnTo>
                  <a:pt x="50727" y="71898"/>
                </a:lnTo>
                <a:lnTo>
                  <a:pt x="51136" y="72614"/>
                </a:lnTo>
                <a:lnTo>
                  <a:pt x="51648" y="72307"/>
                </a:lnTo>
                <a:lnTo>
                  <a:pt x="51341" y="71693"/>
                </a:lnTo>
                <a:lnTo>
                  <a:pt x="52670" y="70773"/>
                </a:lnTo>
                <a:lnTo>
                  <a:pt x="53182" y="71489"/>
                </a:lnTo>
                <a:lnTo>
                  <a:pt x="53182" y="71284"/>
                </a:lnTo>
                <a:lnTo>
                  <a:pt x="53386" y="71386"/>
                </a:lnTo>
                <a:lnTo>
                  <a:pt x="53489" y="71284"/>
                </a:lnTo>
                <a:lnTo>
                  <a:pt x="53693" y="71693"/>
                </a:lnTo>
                <a:lnTo>
                  <a:pt x="53386" y="71386"/>
                </a:lnTo>
                <a:lnTo>
                  <a:pt x="53182" y="71795"/>
                </a:lnTo>
                <a:lnTo>
                  <a:pt x="53795" y="75682"/>
                </a:lnTo>
                <a:lnTo>
                  <a:pt x="53898" y="75682"/>
                </a:lnTo>
                <a:lnTo>
                  <a:pt x="53898" y="75989"/>
                </a:lnTo>
                <a:lnTo>
                  <a:pt x="54000" y="75886"/>
                </a:lnTo>
                <a:lnTo>
                  <a:pt x="54205" y="75989"/>
                </a:lnTo>
                <a:lnTo>
                  <a:pt x="53489" y="77216"/>
                </a:lnTo>
                <a:lnTo>
                  <a:pt x="52977" y="77523"/>
                </a:lnTo>
                <a:lnTo>
                  <a:pt x="52773" y="78239"/>
                </a:lnTo>
                <a:lnTo>
                  <a:pt x="52364" y="78341"/>
                </a:lnTo>
                <a:lnTo>
                  <a:pt x="52568" y="78750"/>
                </a:lnTo>
                <a:lnTo>
                  <a:pt x="51648" y="79159"/>
                </a:lnTo>
                <a:lnTo>
                  <a:pt x="51239" y="80693"/>
                </a:lnTo>
                <a:lnTo>
                  <a:pt x="51034" y="80591"/>
                </a:lnTo>
                <a:lnTo>
                  <a:pt x="50727" y="81307"/>
                </a:lnTo>
                <a:lnTo>
                  <a:pt x="50727" y="82227"/>
                </a:lnTo>
                <a:lnTo>
                  <a:pt x="51034" y="82739"/>
                </a:lnTo>
                <a:lnTo>
                  <a:pt x="51545" y="82432"/>
                </a:lnTo>
                <a:lnTo>
                  <a:pt x="51648" y="82125"/>
                </a:lnTo>
                <a:lnTo>
                  <a:pt x="51750" y="82841"/>
                </a:lnTo>
                <a:lnTo>
                  <a:pt x="50318" y="84886"/>
                </a:lnTo>
                <a:lnTo>
                  <a:pt x="50830" y="85909"/>
                </a:lnTo>
                <a:lnTo>
                  <a:pt x="50625" y="86011"/>
                </a:lnTo>
                <a:lnTo>
                  <a:pt x="60852" y="98693"/>
                </a:lnTo>
                <a:lnTo>
                  <a:pt x="61977" y="118125"/>
                </a:lnTo>
                <a:lnTo>
                  <a:pt x="61670" y="118330"/>
                </a:lnTo>
                <a:lnTo>
                  <a:pt x="63102" y="122932"/>
                </a:lnTo>
                <a:lnTo>
                  <a:pt x="64125" y="122625"/>
                </a:lnTo>
                <a:lnTo>
                  <a:pt x="63818" y="123136"/>
                </a:lnTo>
                <a:lnTo>
                  <a:pt x="64125" y="123136"/>
                </a:lnTo>
                <a:lnTo>
                  <a:pt x="64330" y="123648"/>
                </a:lnTo>
                <a:lnTo>
                  <a:pt x="64023" y="123648"/>
                </a:lnTo>
                <a:lnTo>
                  <a:pt x="64227" y="125284"/>
                </a:lnTo>
                <a:lnTo>
                  <a:pt x="64636" y="125489"/>
                </a:lnTo>
                <a:lnTo>
                  <a:pt x="64534" y="126511"/>
                </a:lnTo>
                <a:lnTo>
                  <a:pt x="64943" y="126716"/>
                </a:lnTo>
                <a:lnTo>
                  <a:pt x="64330" y="126716"/>
                </a:lnTo>
                <a:lnTo>
                  <a:pt x="64636" y="127432"/>
                </a:lnTo>
                <a:lnTo>
                  <a:pt x="64534" y="127739"/>
                </a:lnTo>
                <a:lnTo>
                  <a:pt x="64330" y="127023"/>
                </a:lnTo>
                <a:lnTo>
                  <a:pt x="64023" y="127432"/>
                </a:lnTo>
                <a:lnTo>
                  <a:pt x="64023" y="127432"/>
                </a:lnTo>
                <a:lnTo>
                  <a:pt x="64227" y="127023"/>
                </a:lnTo>
                <a:lnTo>
                  <a:pt x="64023" y="126614"/>
                </a:lnTo>
                <a:lnTo>
                  <a:pt x="64023" y="127023"/>
                </a:lnTo>
                <a:lnTo>
                  <a:pt x="63409" y="127125"/>
                </a:lnTo>
                <a:lnTo>
                  <a:pt x="63614" y="127432"/>
                </a:lnTo>
                <a:lnTo>
                  <a:pt x="63205" y="127943"/>
                </a:lnTo>
                <a:lnTo>
                  <a:pt x="63205" y="127943"/>
                </a:lnTo>
                <a:lnTo>
                  <a:pt x="63716" y="127739"/>
                </a:lnTo>
                <a:lnTo>
                  <a:pt x="64227" y="128148"/>
                </a:lnTo>
                <a:lnTo>
                  <a:pt x="64227" y="128045"/>
                </a:lnTo>
                <a:lnTo>
                  <a:pt x="64534" y="128250"/>
                </a:lnTo>
                <a:lnTo>
                  <a:pt x="64534" y="128455"/>
                </a:lnTo>
                <a:lnTo>
                  <a:pt x="64432" y="128659"/>
                </a:lnTo>
                <a:lnTo>
                  <a:pt x="64636" y="129068"/>
                </a:lnTo>
                <a:lnTo>
                  <a:pt x="65148" y="128864"/>
                </a:lnTo>
                <a:lnTo>
                  <a:pt x="65557" y="129477"/>
                </a:lnTo>
                <a:lnTo>
                  <a:pt x="64534" y="129273"/>
                </a:lnTo>
                <a:lnTo>
                  <a:pt x="65148" y="129682"/>
                </a:lnTo>
                <a:lnTo>
                  <a:pt x="65455" y="130705"/>
                </a:lnTo>
                <a:lnTo>
                  <a:pt x="65352" y="130295"/>
                </a:lnTo>
                <a:lnTo>
                  <a:pt x="65455" y="130295"/>
                </a:lnTo>
                <a:lnTo>
                  <a:pt x="65864" y="131216"/>
                </a:lnTo>
                <a:lnTo>
                  <a:pt x="65352" y="131420"/>
                </a:lnTo>
                <a:lnTo>
                  <a:pt x="66068" y="131727"/>
                </a:lnTo>
                <a:lnTo>
                  <a:pt x="65864" y="131727"/>
                </a:lnTo>
                <a:lnTo>
                  <a:pt x="66170" y="132034"/>
                </a:lnTo>
                <a:lnTo>
                  <a:pt x="66273" y="131727"/>
                </a:lnTo>
                <a:lnTo>
                  <a:pt x="66375" y="131932"/>
                </a:lnTo>
                <a:lnTo>
                  <a:pt x="66375" y="132239"/>
                </a:lnTo>
                <a:lnTo>
                  <a:pt x="66170" y="132034"/>
                </a:lnTo>
                <a:lnTo>
                  <a:pt x="65557" y="131625"/>
                </a:lnTo>
                <a:lnTo>
                  <a:pt x="65250" y="131932"/>
                </a:lnTo>
                <a:lnTo>
                  <a:pt x="67193" y="133261"/>
                </a:lnTo>
                <a:lnTo>
                  <a:pt x="67398" y="133159"/>
                </a:lnTo>
                <a:lnTo>
                  <a:pt x="67091" y="132750"/>
                </a:lnTo>
                <a:lnTo>
                  <a:pt x="67705" y="133057"/>
                </a:lnTo>
                <a:lnTo>
                  <a:pt x="67398" y="133159"/>
                </a:lnTo>
                <a:lnTo>
                  <a:pt x="67500" y="133261"/>
                </a:lnTo>
                <a:lnTo>
                  <a:pt x="67602" y="133159"/>
                </a:lnTo>
                <a:lnTo>
                  <a:pt x="67807" y="133568"/>
                </a:lnTo>
                <a:lnTo>
                  <a:pt x="67807" y="133568"/>
                </a:lnTo>
                <a:lnTo>
                  <a:pt x="67500" y="133261"/>
                </a:lnTo>
                <a:lnTo>
                  <a:pt x="67295" y="133364"/>
                </a:lnTo>
                <a:lnTo>
                  <a:pt x="66477" y="133364"/>
                </a:lnTo>
                <a:lnTo>
                  <a:pt x="66886" y="133773"/>
                </a:lnTo>
                <a:lnTo>
                  <a:pt x="67500" y="133670"/>
                </a:lnTo>
                <a:lnTo>
                  <a:pt x="67295" y="134080"/>
                </a:lnTo>
                <a:lnTo>
                  <a:pt x="67705" y="134284"/>
                </a:lnTo>
                <a:lnTo>
                  <a:pt x="67807" y="134080"/>
                </a:lnTo>
                <a:lnTo>
                  <a:pt x="67926" y="134000"/>
                </a:lnTo>
                <a:lnTo>
                  <a:pt x="67926" y="134000"/>
                </a:lnTo>
                <a:lnTo>
                  <a:pt x="68420" y="134693"/>
                </a:lnTo>
                <a:lnTo>
                  <a:pt x="69136" y="133977"/>
                </a:lnTo>
                <a:lnTo>
                  <a:pt x="69136" y="134284"/>
                </a:lnTo>
                <a:lnTo>
                  <a:pt x="68932" y="134489"/>
                </a:lnTo>
                <a:lnTo>
                  <a:pt x="68932" y="134693"/>
                </a:lnTo>
                <a:lnTo>
                  <a:pt x="68727" y="134795"/>
                </a:lnTo>
                <a:lnTo>
                  <a:pt x="69750" y="134795"/>
                </a:lnTo>
                <a:lnTo>
                  <a:pt x="69545" y="134182"/>
                </a:lnTo>
                <a:lnTo>
                  <a:pt x="69767" y="133988"/>
                </a:lnTo>
                <a:lnTo>
                  <a:pt x="69767" y="133988"/>
                </a:lnTo>
                <a:lnTo>
                  <a:pt x="70057" y="134182"/>
                </a:lnTo>
                <a:lnTo>
                  <a:pt x="69852" y="134284"/>
                </a:lnTo>
                <a:lnTo>
                  <a:pt x="70568" y="134591"/>
                </a:lnTo>
                <a:lnTo>
                  <a:pt x="70364" y="135000"/>
                </a:lnTo>
                <a:lnTo>
                  <a:pt x="71489" y="135614"/>
                </a:lnTo>
                <a:lnTo>
                  <a:pt x="71386" y="135716"/>
                </a:lnTo>
                <a:lnTo>
                  <a:pt x="70159" y="135205"/>
                </a:lnTo>
                <a:lnTo>
                  <a:pt x="70364" y="135205"/>
                </a:lnTo>
                <a:lnTo>
                  <a:pt x="70057" y="135000"/>
                </a:lnTo>
                <a:lnTo>
                  <a:pt x="69955" y="135102"/>
                </a:lnTo>
                <a:lnTo>
                  <a:pt x="70568" y="135716"/>
                </a:lnTo>
                <a:lnTo>
                  <a:pt x="70057" y="135511"/>
                </a:lnTo>
                <a:lnTo>
                  <a:pt x="69443" y="135716"/>
                </a:lnTo>
                <a:lnTo>
                  <a:pt x="69545" y="135818"/>
                </a:lnTo>
                <a:lnTo>
                  <a:pt x="73943" y="136125"/>
                </a:lnTo>
                <a:lnTo>
                  <a:pt x="74557" y="135818"/>
                </a:lnTo>
                <a:lnTo>
                  <a:pt x="71489" y="134489"/>
                </a:lnTo>
                <a:lnTo>
                  <a:pt x="71591" y="134284"/>
                </a:lnTo>
                <a:lnTo>
                  <a:pt x="71080" y="133875"/>
                </a:lnTo>
                <a:lnTo>
                  <a:pt x="69782" y="133975"/>
                </a:lnTo>
                <a:lnTo>
                  <a:pt x="69782" y="133975"/>
                </a:lnTo>
                <a:lnTo>
                  <a:pt x="70364" y="133466"/>
                </a:lnTo>
                <a:lnTo>
                  <a:pt x="71080" y="133568"/>
                </a:lnTo>
                <a:lnTo>
                  <a:pt x="71080" y="133568"/>
                </a:lnTo>
                <a:lnTo>
                  <a:pt x="70057" y="132852"/>
                </a:lnTo>
                <a:lnTo>
                  <a:pt x="70364" y="132750"/>
                </a:lnTo>
                <a:lnTo>
                  <a:pt x="69852" y="132341"/>
                </a:lnTo>
                <a:lnTo>
                  <a:pt x="70159" y="131318"/>
                </a:lnTo>
                <a:lnTo>
                  <a:pt x="69750" y="131216"/>
                </a:lnTo>
                <a:lnTo>
                  <a:pt x="69955" y="131216"/>
                </a:lnTo>
                <a:lnTo>
                  <a:pt x="69955" y="131011"/>
                </a:lnTo>
                <a:lnTo>
                  <a:pt x="70670" y="131216"/>
                </a:lnTo>
                <a:lnTo>
                  <a:pt x="70670" y="131216"/>
                </a:lnTo>
                <a:lnTo>
                  <a:pt x="70466" y="130500"/>
                </a:lnTo>
                <a:lnTo>
                  <a:pt x="71591" y="129170"/>
                </a:lnTo>
                <a:lnTo>
                  <a:pt x="71182" y="129068"/>
                </a:lnTo>
                <a:lnTo>
                  <a:pt x="71284" y="128455"/>
                </a:lnTo>
                <a:lnTo>
                  <a:pt x="69443" y="127330"/>
                </a:lnTo>
                <a:lnTo>
                  <a:pt x="69852" y="126409"/>
                </a:lnTo>
                <a:lnTo>
                  <a:pt x="70159" y="126205"/>
                </a:lnTo>
                <a:lnTo>
                  <a:pt x="70670" y="126205"/>
                </a:lnTo>
                <a:lnTo>
                  <a:pt x="70568" y="124670"/>
                </a:lnTo>
                <a:lnTo>
                  <a:pt x="71182" y="124159"/>
                </a:lnTo>
                <a:lnTo>
                  <a:pt x="70568" y="123852"/>
                </a:lnTo>
                <a:lnTo>
                  <a:pt x="70977" y="123750"/>
                </a:lnTo>
                <a:lnTo>
                  <a:pt x="71284" y="124057"/>
                </a:lnTo>
                <a:lnTo>
                  <a:pt x="71284" y="124057"/>
                </a:lnTo>
                <a:lnTo>
                  <a:pt x="70977" y="123443"/>
                </a:lnTo>
                <a:lnTo>
                  <a:pt x="70773" y="123545"/>
                </a:lnTo>
                <a:lnTo>
                  <a:pt x="70364" y="123239"/>
                </a:lnTo>
                <a:lnTo>
                  <a:pt x="69955" y="122318"/>
                </a:lnTo>
                <a:lnTo>
                  <a:pt x="70057" y="122011"/>
                </a:lnTo>
                <a:lnTo>
                  <a:pt x="71182" y="122318"/>
                </a:lnTo>
                <a:lnTo>
                  <a:pt x="72205" y="122011"/>
                </a:lnTo>
                <a:lnTo>
                  <a:pt x="72000" y="121193"/>
                </a:lnTo>
                <a:lnTo>
                  <a:pt x="72102" y="120886"/>
                </a:lnTo>
                <a:lnTo>
                  <a:pt x="71898" y="120580"/>
                </a:lnTo>
                <a:lnTo>
                  <a:pt x="72000" y="120580"/>
                </a:lnTo>
                <a:lnTo>
                  <a:pt x="71693" y="120170"/>
                </a:lnTo>
                <a:lnTo>
                  <a:pt x="75477" y="119250"/>
                </a:lnTo>
                <a:lnTo>
                  <a:pt x="75886" y="117716"/>
                </a:lnTo>
                <a:lnTo>
                  <a:pt x="73739" y="114545"/>
                </a:lnTo>
                <a:lnTo>
                  <a:pt x="73739" y="114034"/>
                </a:lnTo>
                <a:lnTo>
                  <a:pt x="73943" y="114034"/>
                </a:lnTo>
                <a:lnTo>
                  <a:pt x="73841" y="113420"/>
                </a:lnTo>
                <a:lnTo>
                  <a:pt x="74045" y="113932"/>
                </a:lnTo>
                <a:lnTo>
                  <a:pt x="73841" y="114341"/>
                </a:lnTo>
                <a:lnTo>
                  <a:pt x="74557" y="115466"/>
                </a:lnTo>
                <a:lnTo>
                  <a:pt x="77216" y="115875"/>
                </a:lnTo>
                <a:lnTo>
                  <a:pt x="79466" y="111580"/>
                </a:lnTo>
                <a:lnTo>
                  <a:pt x="79568" y="111682"/>
                </a:lnTo>
                <a:lnTo>
                  <a:pt x="79568" y="111273"/>
                </a:lnTo>
                <a:lnTo>
                  <a:pt x="79466" y="110966"/>
                </a:lnTo>
                <a:lnTo>
                  <a:pt x="79773" y="111273"/>
                </a:lnTo>
                <a:lnTo>
                  <a:pt x="79875" y="111273"/>
                </a:lnTo>
                <a:lnTo>
                  <a:pt x="79364" y="112500"/>
                </a:lnTo>
                <a:lnTo>
                  <a:pt x="79773" y="112193"/>
                </a:lnTo>
                <a:lnTo>
                  <a:pt x="80080" y="111170"/>
                </a:lnTo>
                <a:lnTo>
                  <a:pt x="79875" y="111273"/>
                </a:lnTo>
                <a:lnTo>
                  <a:pt x="79875" y="111273"/>
                </a:lnTo>
                <a:lnTo>
                  <a:pt x="81409" y="107898"/>
                </a:lnTo>
                <a:lnTo>
                  <a:pt x="81102" y="106159"/>
                </a:lnTo>
                <a:lnTo>
                  <a:pt x="81614" y="106057"/>
                </a:lnTo>
                <a:lnTo>
                  <a:pt x="81511" y="106159"/>
                </a:lnTo>
                <a:lnTo>
                  <a:pt x="85398" y="103705"/>
                </a:lnTo>
                <a:lnTo>
                  <a:pt x="85807" y="103602"/>
                </a:lnTo>
                <a:lnTo>
                  <a:pt x="85909" y="103398"/>
                </a:lnTo>
                <a:lnTo>
                  <a:pt x="86114" y="103705"/>
                </a:lnTo>
                <a:lnTo>
                  <a:pt x="86830" y="103602"/>
                </a:lnTo>
                <a:lnTo>
                  <a:pt x="86932" y="103091"/>
                </a:lnTo>
                <a:lnTo>
                  <a:pt x="87750" y="102580"/>
                </a:lnTo>
                <a:lnTo>
                  <a:pt x="89080" y="94398"/>
                </a:lnTo>
                <a:lnTo>
                  <a:pt x="89080" y="93170"/>
                </a:lnTo>
                <a:lnTo>
                  <a:pt x="89284" y="93068"/>
                </a:lnTo>
                <a:lnTo>
                  <a:pt x="89489" y="93375"/>
                </a:lnTo>
                <a:lnTo>
                  <a:pt x="90409" y="91534"/>
                </a:lnTo>
                <a:lnTo>
                  <a:pt x="90409" y="91739"/>
                </a:lnTo>
                <a:lnTo>
                  <a:pt x="92557" y="87136"/>
                </a:lnTo>
                <a:lnTo>
                  <a:pt x="91943" y="85398"/>
                </a:lnTo>
                <a:lnTo>
                  <a:pt x="84273" y="82739"/>
                </a:lnTo>
                <a:lnTo>
                  <a:pt x="84068" y="82943"/>
                </a:lnTo>
                <a:lnTo>
                  <a:pt x="83966" y="82534"/>
                </a:lnTo>
                <a:lnTo>
                  <a:pt x="83557" y="83352"/>
                </a:lnTo>
                <a:lnTo>
                  <a:pt x="83557" y="83352"/>
                </a:lnTo>
                <a:lnTo>
                  <a:pt x="83659" y="82636"/>
                </a:lnTo>
                <a:lnTo>
                  <a:pt x="83557" y="82330"/>
                </a:lnTo>
                <a:lnTo>
                  <a:pt x="83557" y="81818"/>
                </a:lnTo>
                <a:lnTo>
                  <a:pt x="80591" y="80795"/>
                </a:lnTo>
                <a:lnTo>
                  <a:pt x="79057" y="82739"/>
                </a:lnTo>
                <a:lnTo>
                  <a:pt x="79364" y="81818"/>
                </a:lnTo>
                <a:lnTo>
                  <a:pt x="78341" y="82125"/>
                </a:lnTo>
                <a:lnTo>
                  <a:pt x="77932" y="81307"/>
                </a:lnTo>
                <a:lnTo>
                  <a:pt x="77625" y="81205"/>
                </a:lnTo>
                <a:lnTo>
                  <a:pt x="77011" y="81614"/>
                </a:lnTo>
                <a:lnTo>
                  <a:pt x="76295" y="81614"/>
                </a:lnTo>
                <a:lnTo>
                  <a:pt x="78852" y="78750"/>
                </a:lnTo>
                <a:lnTo>
                  <a:pt x="77216" y="75375"/>
                </a:lnTo>
                <a:lnTo>
                  <a:pt x="77011" y="75580"/>
                </a:lnTo>
                <a:lnTo>
                  <a:pt x="76807" y="75068"/>
                </a:lnTo>
                <a:lnTo>
                  <a:pt x="76705" y="75170"/>
                </a:lnTo>
                <a:lnTo>
                  <a:pt x="75273" y="74148"/>
                </a:lnTo>
                <a:lnTo>
                  <a:pt x="75068" y="74557"/>
                </a:lnTo>
                <a:lnTo>
                  <a:pt x="74455" y="73841"/>
                </a:lnTo>
                <a:lnTo>
                  <a:pt x="73432" y="74148"/>
                </a:lnTo>
                <a:lnTo>
                  <a:pt x="72614" y="73943"/>
                </a:lnTo>
                <a:lnTo>
                  <a:pt x="72307" y="74352"/>
                </a:lnTo>
                <a:lnTo>
                  <a:pt x="72307" y="73739"/>
                </a:lnTo>
                <a:lnTo>
                  <a:pt x="71284" y="72920"/>
                </a:lnTo>
                <a:lnTo>
                  <a:pt x="70977" y="73432"/>
                </a:lnTo>
                <a:lnTo>
                  <a:pt x="70977" y="73432"/>
                </a:lnTo>
                <a:lnTo>
                  <a:pt x="71080" y="72307"/>
                </a:lnTo>
                <a:lnTo>
                  <a:pt x="69852" y="71284"/>
                </a:lnTo>
                <a:lnTo>
                  <a:pt x="68420" y="71182"/>
                </a:lnTo>
                <a:lnTo>
                  <a:pt x="68830" y="70875"/>
                </a:lnTo>
                <a:lnTo>
                  <a:pt x="69034" y="70568"/>
                </a:lnTo>
                <a:lnTo>
                  <a:pt x="68932" y="70159"/>
                </a:lnTo>
                <a:lnTo>
                  <a:pt x="68420" y="69852"/>
                </a:lnTo>
                <a:lnTo>
                  <a:pt x="68318" y="69955"/>
                </a:lnTo>
                <a:lnTo>
                  <a:pt x="68318" y="70159"/>
                </a:lnTo>
                <a:lnTo>
                  <a:pt x="67909" y="69852"/>
                </a:lnTo>
                <a:lnTo>
                  <a:pt x="67807" y="69955"/>
                </a:lnTo>
                <a:lnTo>
                  <a:pt x="67602" y="69545"/>
                </a:lnTo>
                <a:lnTo>
                  <a:pt x="67398" y="69648"/>
                </a:lnTo>
                <a:lnTo>
                  <a:pt x="67295" y="69239"/>
                </a:lnTo>
                <a:lnTo>
                  <a:pt x="68216" y="69034"/>
                </a:lnTo>
                <a:lnTo>
                  <a:pt x="66068" y="69136"/>
                </a:lnTo>
                <a:lnTo>
                  <a:pt x="66068" y="69239"/>
                </a:lnTo>
                <a:lnTo>
                  <a:pt x="66580" y="69239"/>
                </a:lnTo>
                <a:lnTo>
                  <a:pt x="65045" y="69648"/>
                </a:lnTo>
                <a:lnTo>
                  <a:pt x="64636" y="69443"/>
                </a:lnTo>
                <a:lnTo>
                  <a:pt x="64432" y="69136"/>
                </a:lnTo>
                <a:lnTo>
                  <a:pt x="62489" y="69136"/>
                </a:lnTo>
                <a:lnTo>
                  <a:pt x="62284" y="68523"/>
                </a:lnTo>
                <a:lnTo>
                  <a:pt x="61466" y="68216"/>
                </a:lnTo>
                <a:lnTo>
                  <a:pt x="61159" y="67705"/>
                </a:lnTo>
                <a:lnTo>
                  <a:pt x="60750" y="67705"/>
                </a:lnTo>
                <a:lnTo>
                  <a:pt x="61159" y="68114"/>
                </a:lnTo>
                <a:lnTo>
                  <a:pt x="59727" y="68727"/>
                </a:lnTo>
                <a:lnTo>
                  <a:pt x="59523" y="69239"/>
                </a:lnTo>
                <a:lnTo>
                  <a:pt x="59932" y="70057"/>
                </a:lnTo>
                <a:lnTo>
                  <a:pt x="59625" y="70670"/>
                </a:lnTo>
                <a:lnTo>
                  <a:pt x="59216" y="70364"/>
                </a:lnTo>
                <a:lnTo>
                  <a:pt x="59114" y="69648"/>
                </a:lnTo>
                <a:lnTo>
                  <a:pt x="59420" y="69239"/>
                </a:lnTo>
                <a:lnTo>
                  <a:pt x="59318" y="68727"/>
                </a:lnTo>
                <a:lnTo>
                  <a:pt x="59420" y="68727"/>
                </a:lnTo>
                <a:lnTo>
                  <a:pt x="59216" y="68114"/>
                </a:lnTo>
                <a:lnTo>
                  <a:pt x="59830" y="67807"/>
                </a:lnTo>
                <a:lnTo>
                  <a:pt x="59625" y="67295"/>
                </a:lnTo>
                <a:lnTo>
                  <a:pt x="56966" y="68932"/>
                </a:lnTo>
                <a:lnTo>
                  <a:pt x="56966" y="68727"/>
                </a:lnTo>
                <a:lnTo>
                  <a:pt x="56557" y="68625"/>
                </a:lnTo>
                <a:lnTo>
                  <a:pt x="55739" y="69648"/>
                </a:lnTo>
                <a:lnTo>
                  <a:pt x="55841" y="69545"/>
                </a:lnTo>
                <a:lnTo>
                  <a:pt x="55534" y="70364"/>
                </a:lnTo>
                <a:lnTo>
                  <a:pt x="54614" y="71182"/>
                </a:lnTo>
                <a:lnTo>
                  <a:pt x="54511" y="71898"/>
                </a:lnTo>
                <a:lnTo>
                  <a:pt x="52977" y="70364"/>
                </a:lnTo>
                <a:lnTo>
                  <a:pt x="52057" y="70261"/>
                </a:lnTo>
                <a:lnTo>
                  <a:pt x="51034" y="70875"/>
                </a:lnTo>
                <a:lnTo>
                  <a:pt x="50011" y="70670"/>
                </a:lnTo>
                <a:lnTo>
                  <a:pt x="50011" y="70670"/>
                </a:lnTo>
                <a:lnTo>
                  <a:pt x="50114" y="70875"/>
                </a:lnTo>
                <a:lnTo>
                  <a:pt x="48375" y="68420"/>
                </a:lnTo>
                <a:lnTo>
                  <a:pt x="48580" y="67602"/>
                </a:lnTo>
                <a:lnTo>
                  <a:pt x="48682" y="67705"/>
                </a:lnTo>
                <a:lnTo>
                  <a:pt x="48784" y="66989"/>
                </a:lnTo>
                <a:lnTo>
                  <a:pt x="48784" y="67193"/>
                </a:lnTo>
                <a:lnTo>
                  <a:pt x="49193" y="64739"/>
                </a:lnTo>
                <a:lnTo>
                  <a:pt x="48989" y="64330"/>
                </a:lnTo>
                <a:lnTo>
                  <a:pt x="48580" y="64125"/>
                </a:lnTo>
                <a:lnTo>
                  <a:pt x="48886" y="64227"/>
                </a:lnTo>
                <a:lnTo>
                  <a:pt x="48273" y="63716"/>
                </a:lnTo>
                <a:lnTo>
                  <a:pt x="44284" y="63614"/>
                </a:lnTo>
                <a:lnTo>
                  <a:pt x="45000" y="62795"/>
                </a:lnTo>
                <a:lnTo>
                  <a:pt x="45102" y="61159"/>
                </a:lnTo>
                <a:lnTo>
                  <a:pt x="45409" y="60648"/>
                </a:lnTo>
                <a:lnTo>
                  <a:pt x="45511" y="61261"/>
                </a:lnTo>
                <a:lnTo>
                  <a:pt x="46023" y="60136"/>
                </a:lnTo>
                <a:lnTo>
                  <a:pt x="45818" y="60239"/>
                </a:lnTo>
                <a:lnTo>
                  <a:pt x="46125" y="59932"/>
                </a:lnTo>
                <a:lnTo>
                  <a:pt x="46125" y="59625"/>
                </a:lnTo>
                <a:lnTo>
                  <a:pt x="46534" y="58807"/>
                </a:lnTo>
                <a:lnTo>
                  <a:pt x="46432" y="57989"/>
                </a:lnTo>
                <a:lnTo>
                  <a:pt x="43875" y="58295"/>
                </a:lnTo>
                <a:lnTo>
                  <a:pt x="42955" y="60239"/>
                </a:lnTo>
                <a:lnTo>
                  <a:pt x="42341" y="60648"/>
                </a:lnTo>
                <a:lnTo>
                  <a:pt x="42545" y="60648"/>
                </a:lnTo>
                <a:lnTo>
                  <a:pt x="42443" y="60955"/>
                </a:lnTo>
                <a:lnTo>
                  <a:pt x="39477" y="61261"/>
                </a:lnTo>
                <a:lnTo>
                  <a:pt x="38557" y="60750"/>
                </a:lnTo>
                <a:lnTo>
                  <a:pt x="38557" y="60750"/>
                </a:lnTo>
                <a:lnTo>
                  <a:pt x="38659" y="60852"/>
                </a:lnTo>
                <a:lnTo>
                  <a:pt x="38659" y="60852"/>
                </a:lnTo>
                <a:lnTo>
                  <a:pt x="38352" y="60648"/>
                </a:lnTo>
                <a:lnTo>
                  <a:pt x="38352" y="60648"/>
                </a:lnTo>
                <a:lnTo>
                  <a:pt x="38557" y="60750"/>
                </a:lnTo>
                <a:lnTo>
                  <a:pt x="37432" y="57989"/>
                </a:lnTo>
                <a:lnTo>
                  <a:pt x="37432" y="58193"/>
                </a:lnTo>
                <a:lnTo>
                  <a:pt x="37227" y="57375"/>
                </a:lnTo>
                <a:lnTo>
                  <a:pt x="37432" y="57989"/>
                </a:lnTo>
                <a:lnTo>
                  <a:pt x="38455" y="52159"/>
                </a:lnTo>
                <a:lnTo>
                  <a:pt x="38250" y="51750"/>
                </a:lnTo>
                <a:lnTo>
                  <a:pt x="38761" y="51545"/>
                </a:lnTo>
                <a:lnTo>
                  <a:pt x="38761" y="51341"/>
                </a:lnTo>
                <a:lnTo>
                  <a:pt x="39068" y="51136"/>
                </a:lnTo>
                <a:lnTo>
                  <a:pt x="38966" y="51136"/>
                </a:lnTo>
                <a:lnTo>
                  <a:pt x="39170" y="51034"/>
                </a:lnTo>
                <a:lnTo>
                  <a:pt x="39375" y="50830"/>
                </a:lnTo>
                <a:lnTo>
                  <a:pt x="39682" y="50727"/>
                </a:lnTo>
                <a:lnTo>
                  <a:pt x="39580" y="50523"/>
                </a:lnTo>
                <a:lnTo>
                  <a:pt x="40091" y="50625"/>
                </a:lnTo>
                <a:lnTo>
                  <a:pt x="41216" y="49909"/>
                </a:lnTo>
                <a:lnTo>
                  <a:pt x="41216" y="49705"/>
                </a:lnTo>
                <a:lnTo>
                  <a:pt x="41420" y="49398"/>
                </a:lnTo>
                <a:lnTo>
                  <a:pt x="41420" y="49602"/>
                </a:lnTo>
                <a:lnTo>
                  <a:pt x="41625" y="49602"/>
                </a:lnTo>
                <a:lnTo>
                  <a:pt x="41318" y="49807"/>
                </a:lnTo>
                <a:lnTo>
                  <a:pt x="42341" y="49193"/>
                </a:lnTo>
                <a:lnTo>
                  <a:pt x="43773" y="49602"/>
                </a:lnTo>
                <a:lnTo>
                  <a:pt x="43977" y="49398"/>
                </a:lnTo>
                <a:lnTo>
                  <a:pt x="44489" y="49602"/>
                </a:lnTo>
                <a:lnTo>
                  <a:pt x="44489" y="49909"/>
                </a:lnTo>
                <a:lnTo>
                  <a:pt x="44386" y="49909"/>
                </a:lnTo>
                <a:lnTo>
                  <a:pt x="45205" y="50114"/>
                </a:lnTo>
                <a:lnTo>
                  <a:pt x="45409" y="49705"/>
                </a:lnTo>
                <a:lnTo>
                  <a:pt x="45920" y="50216"/>
                </a:lnTo>
                <a:lnTo>
                  <a:pt x="46125" y="50216"/>
                </a:lnTo>
                <a:lnTo>
                  <a:pt x="45818" y="49705"/>
                </a:lnTo>
                <a:lnTo>
                  <a:pt x="46227" y="49091"/>
                </a:lnTo>
                <a:lnTo>
                  <a:pt x="46227" y="49091"/>
                </a:lnTo>
                <a:lnTo>
                  <a:pt x="45920" y="49295"/>
                </a:lnTo>
                <a:lnTo>
                  <a:pt x="46023" y="48989"/>
                </a:lnTo>
                <a:lnTo>
                  <a:pt x="45307" y="49091"/>
                </a:lnTo>
                <a:lnTo>
                  <a:pt x="47557" y="48477"/>
                </a:lnTo>
                <a:lnTo>
                  <a:pt x="47557" y="48477"/>
                </a:lnTo>
                <a:lnTo>
                  <a:pt x="47455" y="48989"/>
                </a:lnTo>
                <a:lnTo>
                  <a:pt x="47966" y="48784"/>
                </a:lnTo>
                <a:lnTo>
                  <a:pt x="47966" y="48886"/>
                </a:lnTo>
                <a:lnTo>
                  <a:pt x="48477" y="48580"/>
                </a:lnTo>
                <a:lnTo>
                  <a:pt x="48477" y="48580"/>
                </a:lnTo>
                <a:lnTo>
                  <a:pt x="48170" y="48886"/>
                </a:lnTo>
                <a:lnTo>
                  <a:pt x="48886" y="48784"/>
                </a:lnTo>
                <a:lnTo>
                  <a:pt x="49602" y="48886"/>
                </a:lnTo>
                <a:lnTo>
                  <a:pt x="49500" y="49091"/>
                </a:lnTo>
                <a:lnTo>
                  <a:pt x="49655" y="49401"/>
                </a:lnTo>
                <a:lnTo>
                  <a:pt x="49655" y="49401"/>
                </a:lnTo>
                <a:lnTo>
                  <a:pt x="51239" y="49500"/>
                </a:lnTo>
                <a:lnTo>
                  <a:pt x="51750" y="50216"/>
                </a:lnTo>
                <a:lnTo>
                  <a:pt x="51443" y="51545"/>
                </a:lnTo>
                <a:lnTo>
                  <a:pt x="51648" y="51239"/>
                </a:lnTo>
                <a:lnTo>
                  <a:pt x="51852" y="51341"/>
                </a:lnTo>
                <a:lnTo>
                  <a:pt x="51443" y="51750"/>
                </a:lnTo>
                <a:lnTo>
                  <a:pt x="52670" y="54102"/>
                </a:lnTo>
                <a:lnTo>
                  <a:pt x="52875" y="54102"/>
                </a:lnTo>
                <a:lnTo>
                  <a:pt x="53485" y="53390"/>
                </a:lnTo>
                <a:lnTo>
                  <a:pt x="53485" y="53390"/>
                </a:lnTo>
                <a:lnTo>
                  <a:pt x="53403" y="50915"/>
                </a:lnTo>
                <a:lnTo>
                  <a:pt x="53591" y="50727"/>
                </a:lnTo>
                <a:lnTo>
                  <a:pt x="53489" y="47761"/>
                </a:lnTo>
                <a:lnTo>
                  <a:pt x="53693" y="47659"/>
                </a:lnTo>
                <a:lnTo>
                  <a:pt x="54307" y="46636"/>
                </a:lnTo>
                <a:lnTo>
                  <a:pt x="54307" y="46841"/>
                </a:lnTo>
                <a:lnTo>
                  <a:pt x="54409" y="46739"/>
                </a:lnTo>
                <a:lnTo>
                  <a:pt x="54409" y="46636"/>
                </a:lnTo>
                <a:lnTo>
                  <a:pt x="55841" y="45716"/>
                </a:lnTo>
                <a:lnTo>
                  <a:pt x="55841" y="45818"/>
                </a:lnTo>
                <a:lnTo>
                  <a:pt x="57170" y="44898"/>
                </a:lnTo>
                <a:lnTo>
                  <a:pt x="57170" y="45102"/>
                </a:lnTo>
                <a:lnTo>
                  <a:pt x="57784" y="44284"/>
                </a:lnTo>
                <a:lnTo>
                  <a:pt x="58705" y="44080"/>
                </a:lnTo>
                <a:lnTo>
                  <a:pt x="58193" y="43875"/>
                </a:lnTo>
                <a:lnTo>
                  <a:pt x="58602" y="43875"/>
                </a:lnTo>
                <a:lnTo>
                  <a:pt x="58295" y="43466"/>
                </a:lnTo>
                <a:lnTo>
                  <a:pt x="59420" y="43364"/>
                </a:lnTo>
                <a:lnTo>
                  <a:pt x="59523" y="43057"/>
                </a:lnTo>
                <a:lnTo>
                  <a:pt x="59523" y="43057"/>
                </a:lnTo>
                <a:lnTo>
                  <a:pt x="59216" y="43364"/>
                </a:lnTo>
                <a:lnTo>
                  <a:pt x="58705" y="43057"/>
                </a:lnTo>
                <a:lnTo>
                  <a:pt x="58807" y="42750"/>
                </a:lnTo>
                <a:lnTo>
                  <a:pt x="59216" y="42852"/>
                </a:lnTo>
                <a:lnTo>
                  <a:pt x="59318" y="42750"/>
                </a:lnTo>
                <a:lnTo>
                  <a:pt x="59523" y="42852"/>
                </a:lnTo>
                <a:lnTo>
                  <a:pt x="59523" y="42545"/>
                </a:lnTo>
                <a:lnTo>
                  <a:pt x="59420" y="42034"/>
                </a:lnTo>
                <a:lnTo>
                  <a:pt x="59216" y="41932"/>
                </a:lnTo>
                <a:lnTo>
                  <a:pt x="58705" y="41625"/>
                </a:lnTo>
                <a:lnTo>
                  <a:pt x="59114" y="41727"/>
                </a:lnTo>
                <a:lnTo>
                  <a:pt x="59216" y="41932"/>
                </a:lnTo>
                <a:lnTo>
                  <a:pt x="59216" y="41932"/>
                </a:lnTo>
                <a:lnTo>
                  <a:pt x="59114" y="41420"/>
                </a:lnTo>
                <a:lnTo>
                  <a:pt x="59420" y="41420"/>
                </a:lnTo>
                <a:lnTo>
                  <a:pt x="59523" y="41318"/>
                </a:lnTo>
                <a:lnTo>
                  <a:pt x="59011" y="40705"/>
                </a:lnTo>
                <a:lnTo>
                  <a:pt x="59523" y="41216"/>
                </a:lnTo>
                <a:lnTo>
                  <a:pt x="59523" y="40807"/>
                </a:lnTo>
                <a:lnTo>
                  <a:pt x="58909" y="40500"/>
                </a:lnTo>
                <a:lnTo>
                  <a:pt x="59318" y="39989"/>
                </a:lnTo>
                <a:lnTo>
                  <a:pt x="59011" y="40500"/>
                </a:lnTo>
                <a:lnTo>
                  <a:pt x="59216" y="40398"/>
                </a:lnTo>
                <a:lnTo>
                  <a:pt x="59216" y="40602"/>
                </a:lnTo>
                <a:lnTo>
                  <a:pt x="59318" y="40500"/>
                </a:lnTo>
                <a:lnTo>
                  <a:pt x="59625" y="40807"/>
                </a:lnTo>
                <a:lnTo>
                  <a:pt x="59523" y="40295"/>
                </a:lnTo>
                <a:lnTo>
                  <a:pt x="59727" y="40500"/>
                </a:lnTo>
                <a:lnTo>
                  <a:pt x="59830" y="39580"/>
                </a:lnTo>
                <a:lnTo>
                  <a:pt x="60034" y="39477"/>
                </a:lnTo>
                <a:lnTo>
                  <a:pt x="60034" y="39580"/>
                </a:lnTo>
                <a:lnTo>
                  <a:pt x="60136" y="39375"/>
                </a:lnTo>
                <a:lnTo>
                  <a:pt x="60136" y="39477"/>
                </a:lnTo>
                <a:lnTo>
                  <a:pt x="60443" y="39273"/>
                </a:lnTo>
                <a:lnTo>
                  <a:pt x="60443" y="39375"/>
                </a:lnTo>
                <a:lnTo>
                  <a:pt x="60341" y="39477"/>
                </a:lnTo>
                <a:lnTo>
                  <a:pt x="60443" y="39477"/>
                </a:lnTo>
                <a:lnTo>
                  <a:pt x="60034" y="39784"/>
                </a:lnTo>
                <a:lnTo>
                  <a:pt x="60136" y="39784"/>
                </a:lnTo>
                <a:lnTo>
                  <a:pt x="59830" y="40193"/>
                </a:lnTo>
                <a:lnTo>
                  <a:pt x="60136" y="40295"/>
                </a:lnTo>
                <a:lnTo>
                  <a:pt x="60136" y="40500"/>
                </a:lnTo>
                <a:lnTo>
                  <a:pt x="60034" y="40705"/>
                </a:lnTo>
                <a:lnTo>
                  <a:pt x="60034" y="40909"/>
                </a:lnTo>
                <a:lnTo>
                  <a:pt x="60136" y="40909"/>
                </a:lnTo>
                <a:lnTo>
                  <a:pt x="59727" y="41830"/>
                </a:lnTo>
                <a:lnTo>
                  <a:pt x="60750" y="40500"/>
                </a:lnTo>
                <a:lnTo>
                  <a:pt x="60750" y="39375"/>
                </a:lnTo>
                <a:lnTo>
                  <a:pt x="61057" y="39886"/>
                </a:lnTo>
                <a:lnTo>
                  <a:pt x="62182" y="38864"/>
                </a:lnTo>
                <a:lnTo>
                  <a:pt x="62386" y="38455"/>
                </a:lnTo>
                <a:lnTo>
                  <a:pt x="62284" y="38250"/>
                </a:lnTo>
                <a:lnTo>
                  <a:pt x="62591" y="37636"/>
                </a:lnTo>
                <a:lnTo>
                  <a:pt x="62489" y="38148"/>
                </a:lnTo>
                <a:lnTo>
                  <a:pt x="64943" y="37125"/>
                </a:lnTo>
                <a:lnTo>
                  <a:pt x="65045" y="37227"/>
                </a:lnTo>
                <a:lnTo>
                  <a:pt x="65148" y="37125"/>
                </a:lnTo>
                <a:lnTo>
                  <a:pt x="65148" y="37125"/>
                </a:lnTo>
                <a:lnTo>
                  <a:pt x="65045" y="37432"/>
                </a:lnTo>
                <a:lnTo>
                  <a:pt x="65557" y="37227"/>
                </a:lnTo>
                <a:lnTo>
                  <a:pt x="65557" y="37227"/>
                </a:lnTo>
                <a:lnTo>
                  <a:pt x="65455" y="37330"/>
                </a:lnTo>
                <a:lnTo>
                  <a:pt x="66068" y="37227"/>
                </a:lnTo>
                <a:lnTo>
                  <a:pt x="65966" y="36818"/>
                </a:lnTo>
                <a:lnTo>
                  <a:pt x="65761" y="37125"/>
                </a:lnTo>
                <a:lnTo>
                  <a:pt x="65455" y="36614"/>
                </a:lnTo>
                <a:lnTo>
                  <a:pt x="66784" y="35080"/>
                </a:lnTo>
                <a:lnTo>
                  <a:pt x="66886" y="35182"/>
                </a:lnTo>
                <a:lnTo>
                  <a:pt x="66989" y="34977"/>
                </a:lnTo>
                <a:lnTo>
                  <a:pt x="66989" y="35080"/>
                </a:lnTo>
                <a:lnTo>
                  <a:pt x="67091" y="34875"/>
                </a:lnTo>
                <a:lnTo>
                  <a:pt x="67091" y="35080"/>
                </a:lnTo>
                <a:lnTo>
                  <a:pt x="67193" y="34977"/>
                </a:lnTo>
                <a:lnTo>
                  <a:pt x="68011" y="34364"/>
                </a:lnTo>
                <a:lnTo>
                  <a:pt x="68011" y="34466"/>
                </a:lnTo>
                <a:lnTo>
                  <a:pt x="67909" y="34568"/>
                </a:lnTo>
                <a:lnTo>
                  <a:pt x="68114" y="34670"/>
                </a:lnTo>
                <a:lnTo>
                  <a:pt x="68216" y="34364"/>
                </a:lnTo>
                <a:lnTo>
                  <a:pt x="68523" y="34568"/>
                </a:lnTo>
                <a:lnTo>
                  <a:pt x="69136" y="34261"/>
                </a:lnTo>
                <a:lnTo>
                  <a:pt x="69545" y="33648"/>
                </a:lnTo>
                <a:lnTo>
                  <a:pt x="70568" y="33443"/>
                </a:lnTo>
                <a:lnTo>
                  <a:pt x="70466" y="33545"/>
                </a:lnTo>
                <a:lnTo>
                  <a:pt x="71795" y="32932"/>
                </a:lnTo>
                <a:lnTo>
                  <a:pt x="72102" y="33034"/>
                </a:lnTo>
                <a:lnTo>
                  <a:pt x="71386" y="33443"/>
                </a:lnTo>
                <a:lnTo>
                  <a:pt x="72716" y="33443"/>
                </a:lnTo>
                <a:lnTo>
                  <a:pt x="71898" y="33852"/>
                </a:lnTo>
                <a:lnTo>
                  <a:pt x="71898" y="33545"/>
                </a:lnTo>
                <a:lnTo>
                  <a:pt x="71795" y="33545"/>
                </a:lnTo>
                <a:lnTo>
                  <a:pt x="70568" y="34261"/>
                </a:lnTo>
                <a:lnTo>
                  <a:pt x="70568" y="34261"/>
                </a:lnTo>
                <a:lnTo>
                  <a:pt x="70364" y="34364"/>
                </a:lnTo>
                <a:lnTo>
                  <a:pt x="69955" y="35182"/>
                </a:lnTo>
                <a:lnTo>
                  <a:pt x="70261" y="35386"/>
                </a:lnTo>
                <a:lnTo>
                  <a:pt x="71795" y="34364"/>
                </a:lnTo>
                <a:lnTo>
                  <a:pt x="71795" y="34466"/>
                </a:lnTo>
                <a:lnTo>
                  <a:pt x="71898" y="34261"/>
                </a:lnTo>
                <a:lnTo>
                  <a:pt x="74250" y="33648"/>
                </a:lnTo>
                <a:lnTo>
                  <a:pt x="74250" y="33443"/>
                </a:lnTo>
                <a:lnTo>
                  <a:pt x="74250" y="33136"/>
                </a:lnTo>
                <a:lnTo>
                  <a:pt x="73943" y="32932"/>
                </a:lnTo>
                <a:lnTo>
                  <a:pt x="73227" y="33239"/>
                </a:lnTo>
                <a:lnTo>
                  <a:pt x="73330" y="33136"/>
                </a:lnTo>
                <a:lnTo>
                  <a:pt x="72307" y="32830"/>
                </a:lnTo>
                <a:lnTo>
                  <a:pt x="72511" y="32727"/>
                </a:lnTo>
                <a:lnTo>
                  <a:pt x="72000" y="32420"/>
                </a:lnTo>
                <a:lnTo>
                  <a:pt x="72000" y="31807"/>
                </a:lnTo>
                <a:lnTo>
                  <a:pt x="71693" y="31705"/>
                </a:lnTo>
                <a:lnTo>
                  <a:pt x="72409" y="31091"/>
                </a:lnTo>
                <a:lnTo>
                  <a:pt x="72146" y="31003"/>
                </a:lnTo>
                <a:lnTo>
                  <a:pt x="72146" y="31003"/>
                </a:lnTo>
                <a:lnTo>
                  <a:pt x="71795" y="31091"/>
                </a:lnTo>
                <a:lnTo>
                  <a:pt x="70875" y="30784"/>
                </a:lnTo>
                <a:lnTo>
                  <a:pt x="72102" y="30784"/>
                </a:lnTo>
                <a:lnTo>
                  <a:pt x="72818" y="29966"/>
                </a:lnTo>
                <a:lnTo>
                  <a:pt x="70568" y="29966"/>
                </a:lnTo>
                <a:lnTo>
                  <a:pt x="63307" y="33852"/>
                </a:lnTo>
                <a:lnTo>
                  <a:pt x="63307" y="33852"/>
                </a:lnTo>
                <a:lnTo>
                  <a:pt x="68114" y="31091"/>
                </a:lnTo>
                <a:lnTo>
                  <a:pt x="67602" y="30375"/>
                </a:lnTo>
                <a:lnTo>
                  <a:pt x="79977" y="27205"/>
                </a:lnTo>
                <a:lnTo>
                  <a:pt x="80795" y="26489"/>
                </a:lnTo>
                <a:lnTo>
                  <a:pt x="80591" y="26284"/>
                </a:lnTo>
                <a:lnTo>
                  <a:pt x="81000" y="26080"/>
                </a:lnTo>
                <a:lnTo>
                  <a:pt x="81205" y="25466"/>
                </a:lnTo>
                <a:lnTo>
                  <a:pt x="80898" y="25159"/>
                </a:lnTo>
                <a:lnTo>
                  <a:pt x="80080" y="25364"/>
                </a:lnTo>
                <a:lnTo>
                  <a:pt x="79977" y="25261"/>
                </a:lnTo>
                <a:lnTo>
                  <a:pt x="80386" y="24852"/>
                </a:lnTo>
                <a:lnTo>
                  <a:pt x="79875" y="24750"/>
                </a:lnTo>
                <a:lnTo>
                  <a:pt x="77727" y="25568"/>
                </a:lnTo>
                <a:lnTo>
                  <a:pt x="78034" y="25364"/>
                </a:lnTo>
                <a:lnTo>
                  <a:pt x="77830" y="25261"/>
                </a:lnTo>
                <a:lnTo>
                  <a:pt x="80182" y="24545"/>
                </a:lnTo>
                <a:lnTo>
                  <a:pt x="80182" y="24034"/>
                </a:lnTo>
                <a:lnTo>
                  <a:pt x="79773" y="24136"/>
                </a:lnTo>
                <a:lnTo>
                  <a:pt x="79261" y="23727"/>
                </a:lnTo>
                <a:lnTo>
                  <a:pt x="78648" y="24034"/>
                </a:lnTo>
                <a:lnTo>
                  <a:pt x="79159" y="23727"/>
                </a:lnTo>
                <a:lnTo>
                  <a:pt x="78852" y="23625"/>
                </a:lnTo>
                <a:lnTo>
                  <a:pt x="78239" y="23830"/>
                </a:lnTo>
                <a:lnTo>
                  <a:pt x="78648" y="23523"/>
                </a:lnTo>
                <a:lnTo>
                  <a:pt x="78648" y="23114"/>
                </a:lnTo>
                <a:lnTo>
                  <a:pt x="78545" y="23216"/>
                </a:lnTo>
                <a:lnTo>
                  <a:pt x="78443" y="23011"/>
                </a:lnTo>
                <a:lnTo>
                  <a:pt x="77932" y="22909"/>
                </a:lnTo>
                <a:lnTo>
                  <a:pt x="78136" y="22705"/>
                </a:lnTo>
                <a:lnTo>
                  <a:pt x="77830" y="22705"/>
                </a:lnTo>
                <a:lnTo>
                  <a:pt x="78136" y="22602"/>
                </a:lnTo>
                <a:lnTo>
                  <a:pt x="77727" y="22500"/>
                </a:lnTo>
                <a:lnTo>
                  <a:pt x="77932" y="22398"/>
                </a:lnTo>
                <a:lnTo>
                  <a:pt x="77523" y="22193"/>
                </a:lnTo>
                <a:lnTo>
                  <a:pt x="78341" y="22091"/>
                </a:lnTo>
                <a:lnTo>
                  <a:pt x="77727" y="21477"/>
                </a:lnTo>
                <a:lnTo>
                  <a:pt x="78341" y="21170"/>
                </a:lnTo>
                <a:lnTo>
                  <a:pt x="78034" y="20864"/>
                </a:lnTo>
                <a:lnTo>
                  <a:pt x="77420" y="20966"/>
                </a:lnTo>
                <a:lnTo>
                  <a:pt x="77420" y="20966"/>
                </a:lnTo>
                <a:lnTo>
                  <a:pt x="78136" y="20557"/>
                </a:lnTo>
                <a:lnTo>
                  <a:pt x="77318" y="20659"/>
                </a:lnTo>
                <a:lnTo>
                  <a:pt x="77318" y="20659"/>
                </a:lnTo>
                <a:lnTo>
                  <a:pt x="77932" y="20455"/>
                </a:lnTo>
                <a:lnTo>
                  <a:pt x="77727" y="20148"/>
                </a:lnTo>
                <a:lnTo>
                  <a:pt x="77932" y="20045"/>
                </a:lnTo>
                <a:lnTo>
                  <a:pt x="77318" y="20045"/>
                </a:lnTo>
                <a:lnTo>
                  <a:pt x="77727" y="19943"/>
                </a:lnTo>
                <a:lnTo>
                  <a:pt x="77523" y="19636"/>
                </a:lnTo>
                <a:lnTo>
                  <a:pt x="77727" y="19534"/>
                </a:lnTo>
                <a:lnTo>
                  <a:pt x="77625" y="19330"/>
                </a:lnTo>
                <a:lnTo>
                  <a:pt x="77420" y="19330"/>
                </a:lnTo>
                <a:lnTo>
                  <a:pt x="77216" y="19125"/>
                </a:lnTo>
                <a:lnTo>
                  <a:pt x="77216" y="18818"/>
                </a:lnTo>
                <a:lnTo>
                  <a:pt x="76705" y="19739"/>
                </a:lnTo>
                <a:lnTo>
                  <a:pt x="76398" y="19739"/>
                </a:lnTo>
                <a:lnTo>
                  <a:pt x="76295" y="20045"/>
                </a:lnTo>
                <a:lnTo>
                  <a:pt x="75580" y="20557"/>
                </a:lnTo>
                <a:lnTo>
                  <a:pt x="75477" y="20250"/>
                </a:lnTo>
                <a:lnTo>
                  <a:pt x="74148" y="21068"/>
                </a:lnTo>
                <a:lnTo>
                  <a:pt x="74250" y="20659"/>
                </a:lnTo>
                <a:lnTo>
                  <a:pt x="73943" y="20864"/>
                </a:lnTo>
                <a:lnTo>
                  <a:pt x="73841" y="20761"/>
                </a:lnTo>
                <a:lnTo>
                  <a:pt x="73739" y="20761"/>
                </a:lnTo>
                <a:lnTo>
                  <a:pt x="73943" y="20250"/>
                </a:lnTo>
                <a:lnTo>
                  <a:pt x="72716" y="20250"/>
                </a:lnTo>
                <a:lnTo>
                  <a:pt x="73534" y="19739"/>
                </a:lnTo>
                <a:lnTo>
                  <a:pt x="73330" y="19739"/>
                </a:lnTo>
                <a:lnTo>
                  <a:pt x="73534" y="19330"/>
                </a:lnTo>
                <a:lnTo>
                  <a:pt x="72920" y="19125"/>
                </a:lnTo>
                <a:lnTo>
                  <a:pt x="73636" y="19023"/>
                </a:lnTo>
                <a:lnTo>
                  <a:pt x="74148" y="18102"/>
                </a:lnTo>
                <a:lnTo>
                  <a:pt x="74148" y="18102"/>
                </a:lnTo>
                <a:lnTo>
                  <a:pt x="73841" y="18307"/>
                </a:lnTo>
                <a:lnTo>
                  <a:pt x="72716" y="17795"/>
                </a:lnTo>
                <a:lnTo>
                  <a:pt x="73023" y="17591"/>
                </a:lnTo>
                <a:lnTo>
                  <a:pt x="72511" y="17591"/>
                </a:lnTo>
                <a:lnTo>
                  <a:pt x="72000" y="16875"/>
                </a:lnTo>
                <a:lnTo>
                  <a:pt x="70364" y="17080"/>
                </a:lnTo>
                <a:lnTo>
                  <a:pt x="70466" y="16977"/>
                </a:lnTo>
                <a:lnTo>
                  <a:pt x="68932" y="16875"/>
                </a:lnTo>
                <a:lnTo>
                  <a:pt x="68727" y="17693"/>
                </a:lnTo>
                <a:lnTo>
                  <a:pt x="67909" y="18307"/>
                </a:lnTo>
                <a:lnTo>
                  <a:pt x="68318" y="18307"/>
                </a:lnTo>
                <a:lnTo>
                  <a:pt x="67909" y="19023"/>
                </a:lnTo>
                <a:lnTo>
                  <a:pt x="68114" y="19125"/>
                </a:lnTo>
                <a:lnTo>
                  <a:pt x="66580" y="20250"/>
                </a:lnTo>
                <a:lnTo>
                  <a:pt x="67193" y="21784"/>
                </a:lnTo>
                <a:lnTo>
                  <a:pt x="63511" y="24239"/>
                </a:lnTo>
                <a:lnTo>
                  <a:pt x="63716" y="24750"/>
                </a:lnTo>
                <a:lnTo>
                  <a:pt x="63614" y="24750"/>
                </a:lnTo>
                <a:lnTo>
                  <a:pt x="63716" y="25057"/>
                </a:lnTo>
                <a:lnTo>
                  <a:pt x="63307" y="26591"/>
                </a:lnTo>
                <a:lnTo>
                  <a:pt x="62693" y="27000"/>
                </a:lnTo>
                <a:lnTo>
                  <a:pt x="62795" y="27307"/>
                </a:lnTo>
                <a:lnTo>
                  <a:pt x="62489" y="27614"/>
                </a:lnTo>
                <a:lnTo>
                  <a:pt x="62386" y="27205"/>
                </a:lnTo>
                <a:lnTo>
                  <a:pt x="61977" y="27511"/>
                </a:lnTo>
                <a:lnTo>
                  <a:pt x="61977" y="28023"/>
                </a:lnTo>
                <a:lnTo>
                  <a:pt x="60955" y="27716"/>
                </a:lnTo>
                <a:lnTo>
                  <a:pt x="61364" y="27000"/>
                </a:lnTo>
                <a:lnTo>
                  <a:pt x="60648" y="26591"/>
                </a:lnTo>
                <a:lnTo>
                  <a:pt x="61466" y="24341"/>
                </a:lnTo>
                <a:lnTo>
                  <a:pt x="60852" y="23625"/>
                </a:lnTo>
                <a:lnTo>
                  <a:pt x="59420" y="23830"/>
                </a:lnTo>
                <a:lnTo>
                  <a:pt x="59216" y="23216"/>
                </a:lnTo>
                <a:lnTo>
                  <a:pt x="57682" y="22091"/>
                </a:lnTo>
                <a:lnTo>
                  <a:pt x="55227" y="21989"/>
                </a:lnTo>
                <a:lnTo>
                  <a:pt x="55330" y="21886"/>
                </a:lnTo>
                <a:lnTo>
                  <a:pt x="54920" y="22091"/>
                </a:lnTo>
                <a:lnTo>
                  <a:pt x="55636" y="20761"/>
                </a:lnTo>
                <a:lnTo>
                  <a:pt x="55534" y="20250"/>
                </a:lnTo>
                <a:lnTo>
                  <a:pt x="54614" y="20761"/>
                </a:lnTo>
                <a:lnTo>
                  <a:pt x="54920" y="20352"/>
                </a:lnTo>
                <a:lnTo>
                  <a:pt x="54716" y="20045"/>
                </a:lnTo>
                <a:lnTo>
                  <a:pt x="57580" y="17489"/>
                </a:lnTo>
                <a:lnTo>
                  <a:pt x="57580" y="17284"/>
                </a:lnTo>
                <a:lnTo>
                  <a:pt x="58091" y="16875"/>
                </a:lnTo>
                <a:lnTo>
                  <a:pt x="58398" y="17080"/>
                </a:lnTo>
                <a:lnTo>
                  <a:pt x="58398" y="16875"/>
                </a:lnTo>
                <a:lnTo>
                  <a:pt x="59114" y="16670"/>
                </a:lnTo>
                <a:lnTo>
                  <a:pt x="59216" y="16466"/>
                </a:lnTo>
                <a:lnTo>
                  <a:pt x="60136" y="16364"/>
                </a:lnTo>
                <a:lnTo>
                  <a:pt x="60239" y="15852"/>
                </a:lnTo>
                <a:lnTo>
                  <a:pt x="59830" y="15648"/>
                </a:lnTo>
                <a:lnTo>
                  <a:pt x="59420" y="15852"/>
                </a:lnTo>
                <a:lnTo>
                  <a:pt x="59727" y="15648"/>
                </a:lnTo>
                <a:lnTo>
                  <a:pt x="59011" y="15443"/>
                </a:lnTo>
                <a:lnTo>
                  <a:pt x="58909" y="15239"/>
                </a:lnTo>
                <a:lnTo>
                  <a:pt x="59932" y="15545"/>
                </a:lnTo>
                <a:lnTo>
                  <a:pt x="59932" y="15648"/>
                </a:lnTo>
                <a:lnTo>
                  <a:pt x="64227" y="14318"/>
                </a:lnTo>
                <a:lnTo>
                  <a:pt x="61670" y="13602"/>
                </a:lnTo>
                <a:lnTo>
                  <a:pt x="62693" y="13705"/>
                </a:lnTo>
                <a:lnTo>
                  <a:pt x="64330" y="14114"/>
                </a:lnTo>
                <a:lnTo>
                  <a:pt x="65455" y="13602"/>
                </a:lnTo>
                <a:lnTo>
                  <a:pt x="65250" y="13193"/>
                </a:lnTo>
                <a:lnTo>
                  <a:pt x="66170" y="13091"/>
                </a:lnTo>
                <a:lnTo>
                  <a:pt x="66375" y="13398"/>
                </a:lnTo>
                <a:lnTo>
                  <a:pt x="66784" y="13295"/>
                </a:lnTo>
                <a:lnTo>
                  <a:pt x="67091" y="13091"/>
                </a:lnTo>
                <a:lnTo>
                  <a:pt x="66580" y="12784"/>
                </a:lnTo>
                <a:lnTo>
                  <a:pt x="66580" y="12784"/>
                </a:lnTo>
                <a:lnTo>
                  <a:pt x="67091" y="12886"/>
                </a:lnTo>
                <a:lnTo>
                  <a:pt x="67398" y="13295"/>
                </a:lnTo>
                <a:lnTo>
                  <a:pt x="69545" y="12273"/>
                </a:lnTo>
                <a:lnTo>
                  <a:pt x="69443" y="11659"/>
                </a:lnTo>
                <a:lnTo>
                  <a:pt x="69955" y="11045"/>
                </a:lnTo>
                <a:lnTo>
                  <a:pt x="70568" y="10841"/>
                </a:lnTo>
                <a:lnTo>
                  <a:pt x="69955" y="10739"/>
                </a:lnTo>
                <a:lnTo>
                  <a:pt x="69852" y="10534"/>
                </a:lnTo>
                <a:lnTo>
                  <a:pt x="70159" y="10432"/>
                </a:lnTo>
                <a:lnTo>
                  <a:pt x="68216" y="10227"/>
                </a:lnTo>
                <a:lnTo>
                  <a:pt x="67909" y="10739"/>
                </a:lnTo>
                <a:lnTo>
                  <a:pt x="68114" y="10943"/>
                </a:lnTo>
                <a:lnTo>
                  <a:pt x="67807" y="11045"/>
                </a:lnTo>
                <a:lnTo>
                  <a:pt x="68011" y="11148"/>
                </a:lnTo>
                <a:lnTo>
                  <a:pt x="65352" y="12580"/>
                </a:lnTo>
                <a:lnTo>
                  <a:pt x="65148" y="11761"/>
                </a:lnTo>
                <a:lnTo>
                  <a:pt x="65352" y="11557"/>
                </a:lnTo>
                <a:lnTo>
                  <a:pt x="65455" y="11557"/>
                </a:lnTo>
                <a:lnTo>
                  <a:pt x="65864" y="11045"/>
                </a:lnTo>
                <a:lnTo>
                  <a:pt x="64841" y="11045"/>
                </a:lnTo>
                <a:lnTo>
                  <a:pt x="64023" y="11557"/>
                </a:lnTo>
                <a:lnTo>
                  <a:pt x="64023" y="11557"/>
                </a:lnTo>
                <a:lnTo>
                  <a:pt x="64125" y="10739"/>
                </a:lnTo>
                <a:lnTo>
                  <a:pt x="64739" y="10534"/>
                </a:lnTo>
                <a:lnTo>
                  <a:pt x="64125" y="10534"/>
                </a:lnTo>
                <a:lnTo>
                  <a:pt x="64432" y="10432"/>
                </a:lnTo>
                <a:lnTo>
                  <a:pt x="63307" y="10330"/>
                </a:lnTo>
                <a:lnTo>
                  <a:pt x="64125" y="10023"/>
                </a:lnTo>
                <a:lnTo>
                  <a:pt x="63818" y="10023"/>
                </a:lnTo>
                <a:lnTo>
                  <a:pt x="64330" y="9920"/>
                </a:lnTo>
                <a:lnTo>
                  <a:pt x="64125" y="9409"/>
                </a:lnTo>
                <a:lnTo>
                  <a:pt x="64432" y="9000"/>
                </a:lnTo>
                <a:lnTo>
                  <a:pt x="64227" y="8591"/>
                </a:lnTo>
                <a:lnTo>
                  <a:pt x="63920" y="8386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82" name="Google Shape;382;p29"/>
          <p:cNvSpPr txBox="1"/>
          <p:nvPr>
            <p:ph idx="4294967295" type="title"/>
          </p:nvPr>
        </p:nvSpPr>
        <p:spPr>
          <a:xfrm>
            <a:off x="239225" y="228125"/>
            <a:ext cx="8672100" cy="714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000000"/>
                </a:solidFill>
              </a:rPr>
              <a:t>We start in Milan</a:t>
            </a:r>
            <a:endParaRPr sz="2400">
              <a:solidFill>
                <a:srgbClr val="000000"/>
              </a:solidFill>
            </a:endParaRPr>
          </a:p>
        </p:txBody>
      </p:sp>
      <p:sp>
        <p:nvSpPr>
          <p:cNvPr id="383" name="Google Shape;383;p29"/>
          <p:cNvSpPr/>
          <p:nvPr/>
        </p:nvSpPr>
        <p:spPr>
          <a:xfrm>
            <a:off x="4076700" y="1558850"/>
            <a:ext cx="726300" cy="202500"/>
          </a:xfrm>
          <a:prstGeom prst="wedgeRectCallout">
            <a:avLst>
              <a:gd fmla="val -21428" name="adj1"/>
              <a:gd fmla="val 84287" name="adj2"/>
            </a:avLst>
          </a:prstGeom>
          <a:solidFill>
            <a:srgbClr val="00000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rgbClr val="FFFFFF"/>
                </a:solidFill>
                <a:latin typeface="Barlow Light"/>
                <a:ea typeface="Barlow Light"/>
                <a:cs typeface="Barlow Light"/>
                <a:sym typeface="Barlow Light"/>
              </a:rPr>
              <a:t>Milan</a:t>
            </a:r>
            <a:endParaRPr sz="1000">
              <a:solidFill>
                <a:srgbClr val="FFFFFF"/>
              </a:solidFill>
              <a:latin typeface="Barlow Light"/>
              <a:ea typeface="Barlow Light"/>
              <a:cs typeface="Barlow Light"/>
              <a:sym typeface="Barlow Light"/>
            </a:endParaRPr>
          </a:p>
        </p:txBody>
      </p:sp>
      <p:sp>
        <p:nvSpPr>
          <p:cNvPr id="384" name="Google Shape;384;p29"/>
          <p:cNvSpPr txBox="1"/>
          <p:nvPr>
            <p:ph idx="12" type="sldNum"/>
          </p:nvPr>
        </p:nvSpPr>
        <p:spPr>
          <a:xfrm>
            <a:off x="4116400" y="4807375"/>
            <a:ext cx="911100" cy="336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385" name="Google Shape;385;p29"/>
          <p:cNvSpPr/>
          <p:nvPr/>
        </p:nvSpPr>
        <p:spPr>
          <a:xfrm>
            <a:off x="864350" y="1888600"/>
            <a:ext cx="231900" cy="202500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00000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86" name="Google Shape;386;p29"/>
          <p:cNvSpPr/>
          <p:nvPr/>
        </p:nvSpPr>
        <p:spPr>
          <a:xfrm>
            <a:off x="2712150" y="3669100"/>
            <a:ext cx="231900" cy="202500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00000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87" name="Google Shape;387;p29"/>
          <p:cNvSpPr/>
          <p:nvPr/>
        </p:nvSpPr>
        <p:spPr>
          <a:xfrm>
            <a:off x="4323900" y="4012875"/>
            <a:ext cx="231900" cy="202500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00000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88" name="Google Shape;388;p29"/>
          <p:cNvSpPr/>
          <p:nvPr/>
        </p:nvSpPr>
        <p:spPr>
          <a:xfrm rot="10800000">
            <a:off x="7538500" y="4148425"/>
            <a:ext cx="231900" cy="202500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00000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89" name="Google Shape;389;p29"/>
          <p:cNvSpPr/>
          <p:nvPr/>
        </p:nvSpPr>
        <p:spPr>
          <a:xfrm rot="10800000">
            <a:off x="7467600" y="2029900"/>
            <a:ext cx="231900" cy="202500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00000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90" name="Google Shape;390;p29"/>
          <p:cNvSpPr/>
          <p:nvPr/>
        </p:nvSpPr>
        <p:spPr>
          <a:xfrm rot="10800000">
            <a:off x="4096200" y="1881460"/>
            <a:ext cx="231900" cy="202500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00000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94" name="Shape 3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5" name="Google Shape;395;p30"/>
          <p:cNvSpPr txBox="1"/>
          <p:nvPr>
            <p:ph idx="4294967295" type="ctrTitle"/>
          </p:nvPr>
        </p:nvSpPr>
        <p:spPr>
          <a:xfrm>
            <a:off x="685800" y="1583342"/>
            <a:ext cx="7772400" cy="1159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9600">
                <a:solidFill>
                  <a:srgbClr val="FFFFFF"/>
                </a:solidFill>
              </a:rPr>
              <a:t>~1,000,000</a:t>
            </a:r>
            <a:endParaRPr sz="9600">
              <a:solidFill>
                <a:srgbClr val="FFFFFF"/>
              </a:solidFill>
            </a:endParaRPr>
          </a:p>
        </p:txBody>
      </p:sp>
      <p:sp>
        <p:nvSpPr>
          <p:cNvPr id="396" name="Google Shape;396;p30"/>
          <p:cNvSpPr txBox="1"/>
          <p:nvPr>
            <p:ph idx="4294967295" type="subTitle"/>
          </p:nvPr>
        </p:nvSpPr>
        <p:spPr>
          <a:xfrm>
            <a:off x="685800" y="2840053"/>
            <a:ext cx="7772400" cy="78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Potential users in Milan area</a:t>
            </a:r>
            <a:endParaRPr/>
          </a:p>
        </p:txBody>
      </p:sp>
      <p:sp>
        <p:nvSpPr>
          <p:cNvPr id="397" name="Google Shape;397;p30"/>
          <p:cNvSpPr txBox="1"/>
          <p:nvPr>
            <p:ph idx="12" type="sldNum"/>
          </p:nvPr>
        </p:nvSpPr>
        <p:spPr>
          <a:xfrm>
            <a:off x="4116400" y="4807375"/>
            <a:ext cx="911100" cy="336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401" name="Shape 4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2" name="Google Shape;402;p31"/>
          <p:cNvSpPr txBox="1"/>
          <p:nvPr>
            <p:ph idx="4294967295" type="body"/>
          </p:nvPr>
        </p:nvSpPr>
        <p:spPr>
          <a:xfrm>
            <a:off x="485850" y="442550"/>
            <a:ext cx="3609600" cy="3742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>
                <a:solidFill>
                  <a:srgbClr val="A5B0FE"/>
                </a:solidFill>
                <a:latin typeface="Miriam Libre"/>
                <a:ea typeface="Miriam Libre"/>
                <a:cs typeface="Miriam Libre"/>
                <a:sym typeface="Miriam Libre"/>
              </a:rPr>
              <a:t>Bettr. for Android</a:t>
            </a:r>
            <a:endParaRPr>
              <a:solidFill>
                <a:srgbClr val="A5B0FE"/>
              </a:solidFill>
              <a:latin typeface="Miriam Libre"/>
              <a:ea typeface="Miriam Libre"/>
              <a:cs typeface="Miriam Libre"/>
              <a:sym typeface="Miriam Libre"/>
            </a:endParaRPr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800"/>
              <a:t>Share opinions, suggestions and issues on the fly. </a:t>
            </a:r>
            <a:endParaRPr sz="1800"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800"/>
              <a:t>See how users react to your posts and check back later to see how many users approve it.</a:t>
            </a:r>
            <a:endParaRPr sz="1800"/>
          </a:p>
        </p:txBody>
      </p:sp>
      <p:sp>
        <p:nvSpPr>
          <p:cNvPr id="403" name="Google Shape;403;p31"/>
          <p:cNvSpPr/>
          <p:nvPr/>
        </p:nvSpPr>
        <p:spPr>
          <a:xfrm>
            <a:off x="5912450" y="839000"/>
            <a:ext cx="1888500" cy="3356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rgbClr val="FFFFFF"/>
                </a:solidFill>
                <a:latin typeface="Barlow Light"/>
                <a:ea typeface="Barlow Light"/>
                <a:cs typeface="Barlow Light"/>
                <a:sym typeface="Barlow Light"/>
              </a:rPr>
              <a:t>Place your screenshot here</a:t>
            </a:r>
            <a:endParaRPr sz="1000">
              <a:solidFill>
                <a:srgbClr val="FFFFFF"/>
              </a:solidFill>
              <a:latin typeface="Barlow Light"/>
              <a:ea typeface="Barlow Light"/>
              <a:cs typeface="Barlow Light"/>
              <a:sym typeface="Barlow Light"/>
            </a:endParaRPr>
          </a:p>
        </p:txBody>
      </p:sp>
      <p:sp>
        <p:nvSpPr>
          <p:cNvPr id="404" name="Google Shape;404;p31"/>
          <p:cNvSpPr txBox="1"/>
          <p:nvPr>
            <p:ph idx="12" type="sldNum"/>
          </p:nvPr>
        </p:nvSpPr>
        <p:spPr>
          <a:xfrm>
            <a:off x="8808000" y="2208175"/>
            <a:ext cx="336000" cy="727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grpSp>
        <p:nvGrpSpPr>
          <p:cNvPr id="405" name="Google Shape;405;p31"/>
          <p:cNvGrpSpPr/>
          <p:nvPr/>
        </p:nvGrpSpPr>
        <p:grpSpPr>
          <a:xfrm>
            <a:off x="1670220" y="2692244"/>
            <a:ext cx="936061" cy="2451262"/>
            <a:chOff x="7556500" y="3806825"/>
            <a:chExt cx="838313" cy="2195488"/>
          </a:xfrm>
        </p:grpSpPr>
        <p:sp>
          <p:nvSpPr>
            <p:cNvPr id="406" name="Google Shape;406;p31"/>
            <p:cNvSpPr/>
            <p:nvPr/>
          </p:nvSpPr>
          <p:spPr>
            <a:xfrm>
              <a:off x="7699375" y="4440238"/>
              <a:ext cx="525600" cy="273000"/>
            </a:xfrm>
            <a:custGeom>
              <a:rect b="b" l="l" r="r" t="t"/>
              <a:pathLst>
                <a:path extrusionOk="0" h="120000" w="120000">
                  <a:moveTo>
                    <a:pt x="119999" y="0"/>
                  </a:moveTo>
                  <a:cubicBezTo>
                    <a:pt x="119999" y="4705"/>
                    <a:pt x="119999" y="7058"/>
                    <a:pt x="117551" y="7058"/>
                  </a:cubicBezTo>
                  <a:cubicBezTo>
                    <a:pt x="116326" y="9411"/>
                    <a:pt x="115102" y="7058"/>
                    <a:pt x="113877" y="4705"/>
                  </a:cubicBezTo>
                  <a:cubicBezTo>
                    <a:pt x="113877" y="4705"/>
                    <a:pt x="113877" y="2352"/>
                    <a:pt x="113877" y="2352"/>
                  </a:cubicBezTo>
                  <a:cubicBezTo>
                    <a:pt x="113877" y="42352"/>
                    <a:pt x="113877" y="42352"/>
                    <a:pt x="113877" y="42352"/>
                  </a:cubicBezTo>
                  <a:cubicBezTo>
                    <a:pt x="23265" y="42352"/>
                    <a:pt x="23265" y="42352"/>
                    <a:pt x="23265" y="42352"/>
                  </a:cubicBezTo>
                  <a:cubicBezTo>
                    <a:pt x="24489" y="44705"/>
                    <a:pt x="24489" y="49411"/>
                    <a:pt x="24489" y="54117"/>
                  </a:cubicBezTo>
                  <a:cubicBezTo>
                    <a:pt x="113877" y="54117"/>
                    <a:pt x="113877" y="54117"/>
                    <a:pt x="113877" y="54117"/>
                  </a:cubicBezTo>
                  <a:cubicBezTo>
                    <a:pt x="113877" y="82352"/>
                    <a:pt x="113877" y="82352"/>
                    <a:pt x="113877" y="82352"/>
                  </a:cubicBezTo>
                  <a:cubicBezTo>
                    <a:pt x="113877" y="96470"/>
                    <a:pt x="107755" y="108235"/>
                    <a:pt x="99183" y="108235"/>
                  </a:cubicBezTo>
                  <a:cubicBezTo>
                    <a:pt x="20816" y="108235"/>
                    <a:pt x="20816" y="108235"/>
                    <a:pt x="20816" y="108235"/>
                  </a:cubicBezTo>
                  <a:cubicBezTo>
                    <a:pt x="12244" y="108235"/>
                    <a:pt x="6122" y="96470"/>
                    <a:pt x="6122" y="82352"/>
                  </a:cubicBezTo>
                  <a:cubicBezTo>
                    <a:pt x="6122" y="77647"/>
                    <a:pt x="6122" y="77647"/>
                    <a:pt x="6122" y="77647"/>
                  </a:cubicBezTo>
                  <a:cubicBezTo>
                    <a:pt x="3673" y="77647"/>
                    <a:pt x="2448" y="75294"/>
                    <a:pt x="0" y="72941"/>
                  </a:cubicBezTo>
                  <a:cubicBezTo>
                    <a:pt x="0" y="72941"/>
                    <a:pt x="0" y="72941"/>
                    <a:pt x="0" y="72941"/>
                  </a:cubicBezTo>
                  <a:cubicBezTo>
                    <a:pt x="0" y="82352"/>
                    <a:pt x="0" y="82352"/>
                    <a:pt x="0" y="82352"/>
                  </a:cubicBezTo>
                  <a:cubicBezTo>
                    <a:pt x="0" y="103529"/>
                    <a:pt x="9795" y="120000"/>
                    <a:pt x="20816" y="120000"/>
                  </a:cubicBezTo>
                  <a:cubicBezTo>
                    <a:pt x="99183" y="120000"/>
                    <a:pt x="99183" y="120000"/>
                    <a:pt x="99183" y="120000"/>
                  </a:cubicBezTo>
                  <a:cubicBezTo>
                    <a:pt x="111428" y="120000"/>
                    <a:pt x="119999" y="103529"/>
                    <a:pt x="119999" y="82352"/>
                  </a:cubicBezTo>
                  <a:cubicBezTo>
                    <a:pt x="119999" y="0"/>
                    <a:pt x="119999" y="0"/>
                    <a:pt x="119999" y="0"/>
                  </a:cubicBezTo>
                  <a:cubicBezTo>
                    <a:pt x="119999" y="0"/>
                    <a:pt x="119999" y="0"/>
                    <a:pt x="119999" y="0"/>
                  </a:cubicBezTo>
                  <a:cubicBezTo>
                    <a:pt x="119999" y="0"/>
                    <a:pt x="119999" y="0"/>
                    <a:pt x="119999" y="0"/>
                  </a:cubicBezTo>
                  <a:close/>
                </a:path>
              </a:pathLst>
            </a:custGeom>
            <a:solidFill>
              <a:srgbClr val="A5B0FE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07" name="Google Shape;407;p31"/>
            <p:cNvSpPr/>
            <p:nvPr/>
          </p:nvSpPr>
          <p:spPr>
            <a:xfrm>
              <a:off x="7699375" y="3806825"/>
              <a:ext cx="525600" cy="365100"/>
            </a:xfrm>
            <a:custGeom>
              <a:rect b="b" l="l" r="r" t="t"/>
              <a:pathLst>
                <a:path extrusionOk="0" h="120000" w="120000">
                  <a:moveTo>
                    <a:pt x="99183" y="0"/>
                  </a:moveTo>
                  <a:cubicBezTo>
                    <a:pt x="20816" y="0"/>
                    <a:pt x="20816" y="0"/>
                    <a:pt x="20816" y="0"/>
                  </a:cubicBezTo>
                  <a:cubicBezTo>
                    <a:pt x="9795" y="0"/>
                    <a:pt x="0" y="12352"/>
                    <a:pt x="0" y="30000"/>
                  </a:cubicBezTo>
                  <a:cubicBezTo>
                    <a:pt x="0" y="118235"/>
                    <a:pt x="0" y="118235"/>
                    <a:pt x="0" y="118235"/>
                  </a:cubicBezTo>
                  <a:cubicBezTo>
                    <a:pt x="2448" y="118235"/>
                    <a:pt x="4897" y="118235"/>
                    <a:pt x="6122" y="120000"/>
                  </a:cubicBezTo>
                  <a:cubicBezTo>
                    <a:pt x="6122" y="58235"/>
                    <a:pt x="6122" y="58235"/>
                    <a:pt x="6122" y="58235"/>
                  </a:cubicBezTo>
                  <a:cubicBezTo>
                    <a:pt x="113877" y="58235"/>
                    <a:pt x="113877" y="58235"/>
                    <a:pt x="113877" y="58235"/>
                  </a:cubicBezTo>
                  <a:cubicBezTo>
                    <a:pt x="113877" y="93529"/>
                    <a:pt x="113877" y="93529"/>
                    <a:pt x="113877" y="93529"/>
                  </a:cubicBezTo>
                  <a:cubicBezTo>
                    <a:pt x="116326" y="91764"/>
                    <a:pt x="118775" y="90000"/>
                    <a:pt x="119999" y="90000"/>
                  </a:cubicBezTo>
                  <a:cubicBezTo>
                    <a:pt x="119999" y="30000"/>
                    <a:pt x="119999" y="30000"/>
                    <a:pt x="119999" y="30000"/>
                  </a:cubicBezTo>
                  <a:cubicBezTo>
                    <a:pt x="119999" y="12352"/>
                    <a:pt x="111428" y="0"/>
                    <a:pt x="99183" y="0"/>
                  </a:cubicBezTo>
                  <a:close/>
                  <a:moveTo>
                    <a:pt x="113877" y="49411"/>
                  </a:moveTo>
                  <a:cubicBezTo>
                    <a:pt x="6122" y="49411"/>
                    <a:pt x="6122" y="49411"/>
                    <a:pt x="6122" y="49411"/>
                  </a:cubicBezTo>
                  <a:cubicBezTo>
                    <a:pt x="6122" y="30000"/>
                    <a:pt x="6122" y="30000"/>
                    <a:pt x="6122" y="30000"/>
                  </a:cubicBezTo>
                  <a:cubicBezTo>
                    <a:pt x="6122" y="17647"/>
                    <a:pt x="12244" y="8823"/>
                    <a:pt x="20816" y="8823"/>
                  </a:cubicBezTo>
                  <a:cubicBezTo>
                    <a:pt x="99183" y="8823"/>
                    <a:pt x="99183" y="8823"/>
                    <a:pt x="99183" y="8823"/>
                  </a:cubicBezTo>
                  <a:cubicBezTo>
                    <a:pt x="107755" y="8823"/>
                    <a:pt x="113877" y="17647"/>
                    <a:pt x="113877" y="30000"/>
                  </a:cubicBezTo>
                  <a:lnTo>
                    <a:pt x="113877" y="49411"/>
                  </a:lnTo>
                  <a:close/>
                </a:path>
              </a:pathLst>
            </a:custGeom>
            <a:solidFill>
              <a:srgbClr val="A5B0FE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08" name="Google Shape;408;p31"/>
            <p:cNvSpPr/>
            <p:nvPr/>
          </p:nvSpPr>
          <p:spPr>
            <a:xfrm>
              <a:off x="7854950" y="4611688"/>
              <a:ext cx="219000" cy="27000"/>
            </a:xfrm>
            <a:custGeom>
              <a:rect b="b" l="l" r="r" t="t"/>
              <a:pathLst>
                <a:path extrusionOk="0" h="120000" w="120000">
                  <a:moveTo>
                    <a:pt x="111219" y="120000"/>
                  </a:moveTo>
                  <a:cubicBezTo>
                    <a:pt x="114146" y="120000"/>
                    <a:pt x="120000" y="96000"/>
                    <a:pt x="120000" y="72000"/>
                  </a:cubicBezTo>
                  <a:cubicBezTo>
                    <a:pt x="120000" y="24000"/>
                    <a:pt x="114146" y="0"/>
                    <a:pt x="111219" y="0"/>
                  </a:cubicBezTo>
                  <a:cubicBezTo>
                    <a:pt x="5853" y="0"/>
                    <a:pt x="5853" y="0"/>
                    <a:pt x="5853" y="0"/>
                  </a:cubicBezTo>
                  <a:cubicBezTo>
                    <a:pt x="2926" y="0"/>
                    <a:pt x="0" y="24000"/>
                    <a:pt x="0" y="72000"/>
                  </a:cubicBezTo>
                  <a:cubicBezTo>
                    <a:pt x="0" y="96000"/>
                    <a:pt x="2926" y="120000"/>
                    <a:pt x="5853" y="120000"/>
                  </a:cubicBezTo>
                  <a:lnTo>
                    <a:pt x="111219" y="120000"/>
                  </a:lnTo>
                  <a:close/>
                </a:path>
              </a:pathLst>
            </a:custGeom>
            <a:solidFill>
              <a:srgbClr val="A5B0FE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09" name="Google Shape;409;p31"/>
            <p:cNvSpPr/>
            <p:nvPr/>
          </p:nvSpPr>
          <p:spPr>
            <a:xfrm>
              <a:off x="7929563" y="3865563"/>
              <a:ext cx="65100" cy="65100"/>
            </a:xfrm>
            <a:custGeom>
              <a:rect b="b" l="l" r="r" t="t"/>
              <a:pathLst>
                <a:path extrusionOk="0" h="120000" w="120000">
                  <a:moveTo>
                    <a:pt x="60000" y="0"/>
                  </a:moveTo>
                  <a:cubicBezTo>
                    <a:pt x="30000" y="0"/>
                    <a:pt x="0" y="20000"/>
                    <a:pt x="0" y="60000"/>
                  </a:cubicBezTo>
                  <a:cubicBezTo>
                    <a:pt x="0" y="90000"/>
                    <a:pt x="30000" y="120000"/>
                    <a:pt x="60000" y="120000"/>
                  </a:cubicBezTo>
                  <a:cubicBezTo>
                    <a:pt x="100000" y="120000"/>
                    <a:pt x="120000" y="90000"/>
                    <a:pt x="120000" y="60000"/>
                  </a:cubicBezTo>
                  <a:cubicBezTo>
                    <a:pt x="120000" y="20000"/>
                    <a:pt x="100000" y="0"/>
                    <a:pt x="60000" y="0"/>
                  </a:cubicBezTo>
                  <a:close/>
                  <a:moveTo>
                    <a:pt x="60000" y="70000"/>
                  </a:moveTo>
                  <a:cubicBezTo>
                    <a:pt x="60000" y="70000"/>
                    <a:pt x="50000" y="60000"/>
                    <a:pt x="50000" y="60000"/>
                  </a:cubicBezTo>
                  <a:cubicBezTo>
                    <a:pt x="50000" y="50000"/>
                    <a:pt x="60000" y="50000"/>
                    <a:pt x="60000" y="50000"/>
                  </a:cubicBezTo>
                  <a:cubicBezTo>
                    <a:pt x="70000" y="50000"/>
                    <a:pt x="70000" y="50000"/>
                    <a:pt x="70000" y="60000"/>
                  </a:cubicBezTo>
                  <a:cubicBezTo>
                    <a:pt x="70000" y="60000"/>
                    <a:pt x="70000" y="70000"/>
                    <a:pt x="60000" y="70000"/>
                  </a:cubicBezTo>
                  <a:close/>
                </a:path>
              </a:pathLst>
            </a:custGeom>
            <a:solidFill>
              <a:srgbClr val="A5B0FE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10" name="Google Shape;410;p31"/>
            <p:cNvSpPr/>
            <p:nvPr/>
          </p:nvSpPr>
          <p:spPr>
            <a:xfrm>
              <a:off x="7556500" y="3984625"/>
              <a:ext cx="282600" cy="638100"/>
            </a:xfrm>
            <a:custGeom>
              <a:rect b="b" l="l" r="r" t="t"/>
              <a:pathLst>
                <a:path extrusionOk="0" h="120000" w="120000">
                  <a:moveTo>
                    <a:pt x="27169" y="29243"/>
                  </a:moveTo>
                  <a:cubicBezTo>
                    <a:pt x="58867" y="34285"/>
                    <a:pt x="58867" y="34285"/>
                    <a:pt x="58867" y="34285"/>
                  </a:cubicBezTo>
                  <a:cubicBezTo>
                    <a:pt x="58867" y="34285"/>
                    <a:pt x="58867" y="34285"/>
                    <a:pt x="56603" y="34285"/>
                  </a:cubicBezTo>
                  <a:cubicBezTo>
                    <a:pt x="49811" y="34285"/>
                    <a:pt x="43018" y="35294"/>
                    <a:pt x="38490" y="38319"/>
                  </a:cubicBezTo>
                  <a:cubicBezTo>
                    <a:pt x="33962" y="40336"/>
                    <a:pt x="29433" y="44369"/>
                    <a:pt x="31698" y="47394"/>
                  </a:cubicBezTo>
                  <a:cubicBezTo>
                    <a:pt x="31698" y="51428"/>
                    <a:pt x="36226" y="54453"/>
                    <a:pt x="40754" y="56470"/>
                  </a:cubicBezTo>
                  <a:cubicBezTo>
                    <a:pt x="56603" y="61512"/>
                    <a:pt x="56603" y="61512"/>
                    <a:pt x="56603" y="61512"/>
                  </a:cubicBezTo>
                  <a:cubicBezTo>
                    <a:pt x="49811" y="62521"/>
                    <a:pt x="43018" y="63529"/>
                    <a:pt x="38490" y="66554"/>
                  </a:cubicBezTo>
                  <a:cubicBezTo>
                    <a:pt x="33962" y="68571"/>
                    <a:pt x="29433" y="72605"/>
                    <a:pt x="31698" y="75630"/>
                  </a:cubicBezTo>
                  <a:cubicBezTo>
                    <a:pt x="31698" y="78655"/>
                    <a:pt x="36226" y="81680"/>
                    <a:pt x="40754" y="84705"/>
                  </a:cubicBezTo>
                  <a:cubicBezTo>
                    <a:pt x="52075" y="88739"/>
                    <a:pt x="52075" y="88739"/>
                    <a:pt x="52075" y="88739"/>
                  </a:cubicBezTo>
                  <a:cubicBezTo>
                    <a:pt x="47547" y="88739"/>
                    <a:pt x="43018" y="90756"/>
                    <a:pt x="38490" y="91764"/>
                  </a:cubicBezTo>
                  <a:cubicBezTo>
                    <a:pt x="33962" y="94789"/>
                    <a:pt x="31698" y="97815"/>
                    <a:pt x="31698" y="100840"/>
                  </a:cubicBezTo>
                  <a:cubicBezTo>
                    <a:pt x="33962" y="103865"/>
                    <a:pt x="36226" y="106890"/>
                    <a:pt x="40754" y="108907"/>
                  </a:cubicBezTo>
                  <a:cubicBezTo>
                    <a:pt x="61132" y="116974"/>
                    <a:pt x="61132" y="116974"/>
                    <a:pt x="61132" y="116974"/>
                  </a:cubicBezTo>
                  <a:cubicBezTo>
                    <a:pt x="67924" y="118991"/>
                    <a:pt x="72452" y="120000"/>
                    <a:pt x="79245" y="120000"/>
                  </a:cubicBezTo>
                  <a:cubicBezTo>
                    <a:pt x="88301" y="120000"/>
                    <a:pt x="95094" y="117983"/>
                    <a:pt x="99622" y="115966"/>
                  </a:cubicBezTo>
                  <a:cubicBezTo>
                    <a:pt x="108679" y="110924"/>
                    <a:pt x="108679" y="102857"/>
                    <a:pt x="97358" y="98823"/>
                  </a:cubicBezTo>
                  <a:cubicBezTo>
                    <a:pt x="86037" y="94789"/>
                    <a:pt x="86037" y="94789"/>
                    <a:pt x="86037" y="94789"/>
                  </a:cubicBezTo>
                  <a:cubicBezTo>
                    <a:pt x="92830" y="93781"/>
                    <a:pt x="97358" y="92773"/>
                    <a:pt x="101886" y="90756"/>
                  </a:cubicBezTo>
                  <a:cubicBezTo>
                    <a:pt x="106415" y="87731"/>
                    <a:pt x="108679" y="84705"/>
                    <a:pt x="108679" y="81680"/>
                  </a:cubicBezTo>
                  <a:cubicBezTo>
                    <a:pt x="108679" y="77647"/>
                    <a:pt x="104150" y="74621"/>
                    <a:pt x="99622" y="72605"/>
                  </a:cubicBezTo>
                  <a:cubicBezTo>
                    <a:pt x="92830" y="70588"/>
                    <a:pt x="92830" y="70588"/>
                    <a:pt x="92830" y="70588"/>
                  </a:cubicBezTo>
                  <a:cubicBezTo>
                    <a:pt x="99622" y="70588"/>
                    <a:pt x="106415" y="68571"/>
                    <a:pt x="110943" y="66554"/>
                  </a:cubicBezTo>
                  <a:cubicBezTo>
                    <a:pt x="120000" y="60504"/>
                    <a:pt x="120000" y="52436"/>
                    <a:pt x="108679" y="48403"/>
                  </a:cubicBezTo>
                  <a:cubicBezTo>
                    <a:pt x="79245" y="37310"/>
                    <a:pt x="79245" y="37310"/>
                    <a:pt x="79245" y="37310"/>
                  </a:cubicBezTo>
                  <a:cubicBezTo>
                    <a:pt x="74716" y="35294"/>
                    <a:pt x="67924" y="34285"/>
                    <a:pt x="61132" y="34285"/>
                  </a:cubicBezTo>
                  <a:cubicBezTo>
                    <a:pt x="61132" y="29243"/>
                    <a:pt x="61132" y="29243"/>
                    <a:pt x="61132" y="29243"/>
                  </a:cubicBezTo>
                  <a:cubicBezTo>
                    <a:pt x="31698" y="25210"/>
                    <a:pt x="31698" y="25210"/>
                    <a:pt x="31698" y="25210"/>
                  </a:cubicBezTo>
                  <a:cubicBezTo>
                    <a:pt x="20377" y="23193"/>
                    <a:pt x="13584" y="18151"/>
                    <a:pt x="18113" y="13109"/>
                  </a:cubicBezTo>
                  <a:cubicBezTo>
                    <a:pt x="20377" y="8067"/>
                    <a:pt x="31698" y="6050"/>
                    <a:pt x="43018" y="7058"/>
                  </a:cubicBezTo>
                  <a:cubicBezTo>
                    <a:pt x="61132" y="9075"/>
                    <a:pt x="61132" y="9075"/>
                    <a:pt x="61132" y="9075"/>
                  </a:cubicBezTo>
                  <a:cubicBezTo>
                    <a:pt x="61132" y="4033"/>
                    <a:pt x="61132" y="4033"/>
                    <a:pt x="61132" y="4033"/>
                  </a:cubicBezTo>
                  <a:cubicBezTo>
                    <a:pt x="45283" y="2016"/>
                    <a:pt x="45283" y="2016"/>
                    <a:pt x="45283" y="2016"/>
                  </a:cubicBezTo>
                  <a:cubicBezTo>
                    <a:pt x="29433" y="0"/>
                    <a:pt x="11320" y="4033"/>
                    <a:pt x="6792" y="12100"/>
                  </a:cubicBezTo>
                  <a:cubicBezTo>
                    <a:pt x="0" y="19159"/>
                    <a:pt x="11320" y="27226"/>
                    <a:pt x="27169" y="29243"/>
                  </a:cubicBezTo>
                  <a:close/>
                  <a:moveTo>
                    <a:pt x="90566" y="102857"/>
                  </a:moveTo>
                  <a:cubicBezTo>
                    <a:pt x="97358" y="104873"/>
                    <a:pt x="97358" y="109915"/>
                    <a:pt x="90566" y="111932"/>
                  </a:cubicBezTo>
                  <a:cubicBezTo>
                    <a:pt x="86037" y="114957"/>
                    <a:pt x="76981" y="115966"/>
                    <a:pt x="70188" y="112941"/>
                  </a:cubicBezTo>
                  <a:cubicBezTo>
                    <a:pt x="49811" y="104873"/>
                    <a:pt x="49811" y="104873"/>
                    <a:pt x="49811" y="104873"/>
                  </a:cubicBezTo>
                  <a:cubicBezTo>
                    <a:pt x="45283" y="103865"/>
                    <a:pt x="45283" y="102857"/>
                    <a:pt x="43018" y="100840"/>
                  </a:cubicBezTo>
                  <a:cubicBezTo>
                    <a:pt x="43018" y="98823"/>
                    <a:pt x="45283" y="96806"/>
                    <a:pt x="47547" y="95798"/>
                  </a:cubicBezTo>
                  <a:cubicBezTo>
                    <a:pt x="54339" y="92773"/>
                    <a:pt x="63396" y="92773"/>
                    <a:pt x="70188" y="94789"/>
                  </a:cubicBezTo>
                  <a:lnTo>
                    <a:pt x="90566" y="102857"/>
                  </a:lnTo>
                  <a:close/>
                  <a:moveTo>
                    <a:pt x="97358" y="81680"/>
                  </a:moveTo>
                  <a:cubicBezTo>
                    <a:pt x="97358" y="83697"/>
                    <a:pt x="95094" y="85714"/>
                    <a:pt x="92830" y="87731"/>
                  </a:cubicBezTo>
                  <a:cubicBezTo>
                    <a:pt x="90566" y="88739"/>
                    <a:pt x="86037" y="89747"/>
                    <a:pt x="81509" y="89747"/>
                  </a:cubicBezTo>
                  <a:cubicBezTo>
                    <a:pt x="76981" y="90756"/>
                    <a:pt x="72452" y="89747"/>
                    <a:pt x="67924" y="88739"/>
                  </a:cubicBezTo>
                  <a:cubicBezTo>
                    <a:pt x="47547" y="80672"/>
                    <a:pt x="47547" y="80672"/>
                    <a:pt x="47547" y="80672"/>
                  </a:cubicBezTo>
                  <a:cubicBezTo>
                    <a:pt x="45283" y="78655"/>
                    <a:pt x="43018" y="77647"/>
                    <a:pt x="43018" y="75630"/>
                  </a:cubicBezTo>
                  <a:cubicBezTo>
                    <a:pt x="43018" y="73613"/>
                    <a:pt x="43018" y="71596"/>
                    <a:pt x="47547" y="69579"/>
                  </a:cubicBezTo>
                  <a:cubicBezTo>
                    <a:pt x="49811" y="67563"/>
                    <a:pt x="54339" y="66554"/>
                    <a:pt x="58867" y="66554"/>
                  </a:cubicBezTo>
                  <a:cubicBezTo>
                    <a:pt x="58867" y="66554"/>
                    <a:pt x="58867" y="66554"/>
                    <a:pt x="58867" y="66554"/>
                  </a:cubicBezTo>
                  <a:cubicBezTo>
                    <a:pt x="63396" y="66554"/>
                    <a:pt x="67924" y="67563"/>
                    <a:pt x="70188" y="68571"/>
                  </a:cubicBezTo>
                  <a:cubicBezTo>
                    <a:pt x="90566" y="76638"/>
                    <a:pt x="90566" y="76638"/>
                    <a:pt x="90566" y="76638"/>
                  </a:cubicBezTo>
                  <a:cubicBezTo>
                    <a:pt x="95094" y="77647"/>
                    <a:pt x="97358" y="79663"/>
                    <a:pt x="97358" y="81680"/>
                  </a:cubicBezTo>
                  <a:close/>
                  <a:moveTo>
                    <a:pt x="70188" y="40336"/>
                  </a:moveTo>
                  <a:cubicBezTo>
                    <a:pt x="99622" y="52436"/>
                    <a:pt x="99622" y="52436"/>
                    <a:pt x="99622" y="52436"/>
                  </a:cubicBezTo>
                  <a:cubicBezTo>
                    <a:pt x="108679" y="54453"/>
                    <a:pt x="108679" y="59495"/>
                    <a:pt x="101886" y="62521"/>
                  </a:cubicBezTo>
                  <a:cubicBezTo>
                    <a:pt x="95094" y="66554"/>
                    <a:pt x="86037" y="66554"/>
                    <a:pt x="76981" y="63529"/>
                  </a:cubicBezTo>
                  <a:cubicBezTo>
                    <a:pt x="47547" y="52436"/>
                    <a:pt x="47547" y="52436"/>
                    <a:pt x="47547" y="52436"/>
                  </a:cubicBezTo>
                  <a:cubicBezTo>
                    <a:pt x="45283" y="51428"/>
                    <a:pt x="43018" y="49411"/>
                    <a:pt x="43018" y="47394"/>
                  </a:cubicBezTo>
                  <a:cubicBezTo>
                    <a:pt x="43018" y="45378"/>
                    <a:pt x="43018" y="43361"/>
                    <a:pt x="47547" y="41344"/>
                  </a:cubicBezTo>
                  <a:cubicBezTo>
                    <a:pt x="49811" y="40336"/>
                    <a:pt x="54339" y="39327"/>
                    <a:pt x="58867" y="39327"/>
                  </a:cubicBezTo>
                  <a:cubicBezTo>
                    <a:pt x="63396" y="38319"/>
                    <a:pt x="67924" y="39327"/>
                    <a:pt x="70188" y="40336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11" name="Google Shape;411;p31"/>
            <p:cNvSpPr/>
            <p:nvPr/>
          </p:nvSpPr>
          <p:spPr>
            <a:xfrm>
              <a:off x="7732713" y="4075113"/>
              <a:ext cx="662100" cy="1927200"/>
            </a:xfrm>
            <a:custGeom>
              <a:rect b="b" l="l" r="r" t="t"/>
              <a:pathLst>
                <a:path extrusionOk="0" h="120000" w="120000">
                  <a:moveTo>
                    <a:pt x="0" y="38774"/>
                  </a:moveTo>
                  <a:cubicBezTo>
                    <a:pt x="30000" y="52479"/>
                    <a:pt x="30000" y="52479"/>
                    <a:pt x="30000" y="52479"/>
                  </a:cubicBezTo>
                  <a:cubicBezTo>
                    <a:pt x="30000" y="57493"/>
                    <a:pt x="30000" y="57493"/>
                    <a:pt x="30000" y="57493"/>
                  </a:cubicBezTo>
                  <a:cubicBezTo>
                    <a:pt x="13548" y="57493"/>
                    <a:pt x="13548" y="57493"/>
                    <a:pt x="13548" y="57493"/>
                  </a:cubicBezTo>
                  <a:cubicBezTo>
                    <a:pt x="12580" y="57493"/>
                    <a:pt x="11612" y="57827"/>
                    <a:pt x="11612" y="58161"/>
                  </a:cubicBezTo>
                  <a:cubicBezTo>
                    <a:pt x="11612" y="120000"/>
                    <a:pt x="11612" y="120000"/>
                    <a:pt x="11612" y="120000"/>
                  </a:cubicBezTo>
                  <a:cubicBezTo>
                    <a:pt x="16451" y="120000"/>
                    <a:pt x="16451" y="120000"/>
                    <a:pt x="16451" y="120000"/>
                  </a:cubicBezTo>
                  <a:cubicBezTo>
                    <a:pt x="16451" y="75208"/>
                    <a:pt x="16451" y="75208"/>
                    <a:pt x="16451" y="75208"/>
                  </a:cubicBezTo>
                  <a:cubicBezTo>
                    <a:pt x="115161" y="75208"/>
                    <a:pt x="115161" y="75208"/>
                    <a:pt x="115161" y="75208"/>
                  </a:cubicBezTo>
                  <a:cubicBezTo>
                    <a:pt x="115161" y="120000"/>
                    <a:pt x="115161" y="120000"/>
                    <a:pt x="115161" y="120000"/>
                  </a:cubicBezTo>
                  <a:cubicBezTo>
                    <a:pt x="120000" y="120000"/>
                    <a:pt x="120000" y="120000"/>
                    <a:pt x="120000" y="120000"/>
                  </a:cubicBezTo>
                  <a:cubicBezTo>
                    <a:pt x="120000" y="58161"/>
                    <a:pt x="120000" y="58161"/>
                    <a:pt x="120000" y="58161"/>
                  </a:cubicBezTo>
                  <a:cubicBezTo>
                    <a:pt x="120000" y="57827"/>
                    <a:pt x="119032" y="57493"/>
                    <a:pt x="117096" y="57493"/>
                  </a:cubicBezTo>
                  <a:cubicBezTo>
                    <a:pt x="104516" y="57493"/>
                    <a:pt x="104516" y="57493"/>
                    <a:pt x="104516" y="57493"/>
                  </a:cubicBezTo>
                  <a:cubicBezTo>
                    <a:pt x="104516" y="45459"/>
                    <a:pt x="104516" y="45459"/>
                    <a:pt x="104516" y="45459"/>
                  </a:cubicBezTo>
                  <a:cubicBezTo>
                    <a:pt x="117096" y="32089"/>
                    <a:pt x="117096" y="32089"/>
                    <a:pt x="117096" y="32089"/>
                  </a:cubicBezTo>
                  <a:cubicBezTo>
                    <a:pt x="118064" y="31086"/>
                    <a:pt x="118064" y="29749"/>
                    <a:pt x="117096" y="28412"/>
                  </a:cubicBezTo>
                  <a:cubicBezTo>
                    <a:pt x="94838" y="668"/>
                    <a:pt x="94838" y="668"/>
                    <a:pt x="94838" y="668"/>
                  </a:cubicBezTo>
                  <a:cubicBezTo>
                    <a:pt x="93870" y="334"/>
                    <a:pt x="92903" y="0"/>
                    <a:pt x="91935" y="0"/>
                  </a:cubicBezTo>
                  <a:cubicBezTo>
                    <a:pt x="91935" y="0"/>
                    <a:pt x="84193" y="334"/>
                    <a:pt x="79354" y="2339"/>
                  </a:cubicBezTo>
                  <a:cubicBezTo>
                    <a:pt x="76451" y="4011"/>
                    <a:pt x="74516" y="6350"/>
                    <a:pt x="75483" y="9025"/>
                  </a:cubicBezTo>
                  <a:cubicBezTo>
                    <a:pt x="78387" y="16044"/>
                    <a:pt x="84193" y="23064"/>
                    <a:pt x="84193" y="23398"/>
                  </a:cubicBezTo>
                  <a:cubicBezTo>
                    <a:pt x="85161" y="23732"/>
                    <a:pt x="86129" y="24066"/>
                    <a:pt x="87096" y="23732"/>
                  </a:cubicBezTo>
                  <a:cubicBezTo>
                    <a:pt x="89032" y="23732"/>
                    <a:pt x="89032" y="23398"/>
                    <a:pt x="89032" y="22729"/>
                  </a:cubicBezTo>
                  <a:cubicBezTo>
                    <a:pt x="89032" y="22729"/>
                    <a:pt x="83225" y="15710"/>
                    <a:pt x="80322" y="8690"/>
                  </a:cubicBezTo>
                  <a:cubicBezTo>
                    <a:pt x="79354" y="6350"/>
                    <a:pt x="80322" y="4679"/>
                    <a:pt x="83225" y="3676"/>
                  </a:cubicBezTo>
                  <a:cubicBezTo>
                    <a:pt x="86129" y="2674"/>
                    <a:pt x="89032" y="2005"/>
                    <a:pt x="90967" y="2005"/>
                  </a:cubicBezTo>
                  <a:cubicBezTo>
                    <a:pt x="112258" y="28746"/>
                    <a:pt x="112258" y="28746"/>
                    <a:pt x="112258" y="28746"/>
                  </a:cubicBezTo>
                  <a:cubicBezTo>
                    <a:pt x="113225" y="29749"/>
                    <a:pt x="113225" y="30752"/>
                    <a:pt x="112258" y="31754"/>
                  </a:cubicBezTo>
                  <a:cubicBezTo>
                    <a:pt x="99677" y="45125"/>
                    <a:pt x="99677" y="45125"/>
                    <a:pt x="99677" y="45125"/>
                  </a:cubicBezTo>
                  <a:cubicBezTo>
                    <a:pt x="99677" y="45125"/>
                    <a:pt x="99677" y="45459"/>
                    <a:pt x="99677" y="45459"/>
                  </a:cubicBezTo>
                  <a:cubicBezTo>
                    <a:pt x="99677" y="57493"/>
                    <a:pt x="99677" y="57493"/>
                    <a:pt x="99677" y="57493"/>
                  </a:cubicBezTo>
                  <a:cubicBezTo>
                    <a:pt x="34838" y="57493"/>
                    <a:pt x="34838" y="57493"/>
                    <a:pt x="34838" y="57493"/>
                  </a:cubicBezTo>
                  <a:cubicBezTo>
                    <a:pt x="34838" y="52144"/>
                    <a:pt x="34838" y="52144"/>
                    <a:pt x="34838" y="52144"/>
                  </a:cubicBezTo>
                  <a:cubicBezTo>
                    <a:pt x="34838" y="52144"/>
                    <a:pt x="34838" y="51810"/>
                    <a:pt x="34838" y="51810"/>
                  </a:cubicBezTo>
                  <a:cubicBezTo>
                    <a:pt x="8709" y="39777"/>
                    <a:pt x="8709" y="39777"/>
                    <a:pt x="8709" y="39777"/>
                  </a:cubicBezTo>
                  <a:cubicBezTo>
                    <a:pt x="5806" y="39777"/>
                    <a:pt x="2903" y="39442"/>
                    <a:pt x="0" y="38774"/>
                  </a:cubicBezTo>
                  <a:close/>
                  <a:moveTo>
                    <a:pt x="115161" y="59164"/>
                  </a:moveTo>
                  <a:cubicBezTo>
                    <a:pt x="115161" y="73537"/>
                    <a:pt x="115161" y="73537"/>
                    <a:pt x="115161" y="73537"/>
                  </a:cubicBezTo>
                  <a:cubicBezTo>
                    <a:pt x="16451" y="73537"/>
                    <a:pt x="16451" y="73537"/>
                    <a:pt x="16451" y="73537"/>
                  </a:cubicBezTo>
                  <a:cubicBezTo>
                    <a:pt x="16451" y="59164"/>
                    <a:pt x="16451" y="59164"/>
                    <a:pt x="16451" y="59164"/>
                  </a:cubicBezTo>
                  <a:lnTo>
                    <a:pt x="115161" y="5916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12" name="Google Shape;412;p31"/>
            <p:cNvSpPr/>
            <p:nvPr/>
          </p:nvSpPr>
          <p:spPr>
            <a:xfrm>
              <a:off x="7886700" y="5111750"/>
              <a:ext cx="65100" cy="58800"/>
            </a:xfrm>
            <a:custGeom>
              <a:rect b="b" l="l" r="r" t="t"/>
              <a:pathLst>
                <a:path extrusionOk="0" h="120000" w="120000">
                  <a:moveTo>
                    <a:pt x="60000" y="120000"/>
                  </a:moveTo>
                  <a:cubicBezTo>
                    <a:pt x="90000" y="120000"/>
                    <a:pt x="120000" y="98181"/>
                    <a:pt x="120000" y="54545"/>
                  </a:cubicBezTo>
                  <a:cubicBezTo>
                    <a:pt x="120000" y="21818"/>
                    <a:pt x="90000" y="0"/>
                    <a:pt x="60000" y="0"/>
                  </a:cubicBezTo>
                  <a:cubicBezTo>
                    <a:pt x="30000" y="0"/>
                    <a:pt x="0" y="21818"/>
                    <a:pt x="0" y="54545"/>
                  </a:cubicBezTo>
                  <a:cubicBezTo>
                    <a:pt x="0" y="98181"/>
                    <a:pt x="30000" y="120000"/>
                    <a:pt x="60000" y="120000"/>
                  </a:cubicBezTo>
                  <a:close/>
                  <a:moveTo>
                    <a:pt x="60000" y="54545"/>
                  </a:moveTo>
                  <a:cubicBezTo>
                    <a:pt x="70000" y="54545"/>
                    <a:pt x="70000" y="54545"/>
                    <a:pt x="70000" y="54545"/>
                  </a:cubicBezTo>
                  <a:cubicBezTo>
                    <a:pt x="70000" y="65454"/>
                    <a:pt x="70000" y="65454"/>
                    <a:pt x="60000" y="65454"/>
                  </a:cubicBezTo>
                  <a:cubicBezTo>
                    <a:pt x="60000" y="65454"/>
                    <a:pt x="50000" y="65454"/>
                    <a:pt x="50000" y="54545"/>
                  </a:cubicBezTo>
                  <a:cubicBezTo>
                    <a:pt x="50000" y="54545"/>
                    <a:pt x="60000" y="54545"/>
                    <a:pt x="60000" y="54545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id="413" name="Google Shape;413;p3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453575" y="215098"/>
            <a:ext cx="2302773" cy="471335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45" name="Shape 2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Google Shape;246;p14"/>
          <p:cNvSpPr txBox="1"/>
          <p:nvPr>
            <p:ph type="ctrTitle"/>
          </p:nvPr>
        </p:nvSpPr>
        <p:spPr>
          <a:xfrm>
            <a:off x="2626350" y="1888150"/>
            <a:ext cx="3891300" cy="1159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1</a:t>
            </a:r>
            <a:r>
              <a:rPr lang="en"/>
              <a:t>.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  The Problem</a:t>
            </a:r>
            <a:endParaRPr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417" name="Shape 4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8" name="Google Shape;418;p32"/>
          <p:cNvSpPr/>
          <p:nvPr/>
        </p:nvSpPr>
        <p:spPr>
          <a:xfrm>
            <a:off x="3693400" y="725225"/>
            <a:ext cx="4807549" cy="3742732"/>
          </a:xfrm>
          <a:custGeom>
            <a:rect b="b" l="l" r="r" t="t"/>
            <a:pathLst>
              <a:path extrusionOk="0" h="111665" w="143434">
                <a:moveTo>
                  <a:pt x="71751" y="2308"/>
                </a:moveTo>
                <a:lnTo>
                  <a:pt x="71887" y="2376"/>
                </a:lnTo>
                <a:lnTo>
                  <a:pt x="72091" y="2444"/>
                </a:lnTo>
                <a:lnTo>
                  <a:pt x="72159" y="2647"/>
                </a:lnTo>
                <a:lnTo>
                  <a:pt x="72226" y="2783"/>
                </a:lnTo>
                <a:lnTo>
                  <a:pt x="72159" y="2987"/>
                </a:lnTo>
                <a:lnTo>
                  <a:pt x="72091" y="3190"/>
                </a:lnTo>
                <a:lnTo>
                  <a:pt x="71887" y="3258"/>
                </a:lnTo>
                <a:lnTo>
                  <a:pt x="71751" y="3326"/>
                </a:lnTo>
                <a:lnTo>
                  <a:pt x="71548" y="3258"/>
                </a:lnTo>
                <a:lnTo>
                  <a:pt x="71344" y="3190"/>
                </a:lnTo>
                <a:lnTo>
                  <a:pt x="71276" y="2987"/>
                </a:lnTo>
                <a:lnTo>
                  <a:pt x="71208" y="2783"/>
                </a:lnTo>
                <a:lnTo>
                  <a:pt x="71276" y="2647"/>
                </a:lnTo>
                <a:lnTo>
                  <a:pt x="71344" y="2444"/>
                </a:lnTo>
                <a:lnTo>
                  <a:pt x="71548" y="2376"/>
                </a:lnTo>
                <a:lnTo>
                  <a:pt x="71751" y="2308"/>
                </a:lnTo>
                <a:close/>
                <a:moveTo>
                  <a:pt x="137528" y="5906"/>
                </a:moveTo>
                <a:lnTo>
                  <a:pt x="137596" y="5974"/>
                </a:lnTo>
                <a:lnTo>
                  <a:pt x="137596" y="89604"/>
                </a:lnTo>
                <a:lnTo>
                  <a:pt x="5906" y="89604"/>
                </a:lnTo>
                <a:lnTo>
                  <a:pt x="5906" y="5974"/>
                </a:lnTo>
                <a:lnTo>
                  <a:pt x="5906" y="5906"/>
                </a:lnTo>
                <a:close/>
                <a:moveTo>
                  <a:pt x="3530" y="0"/>
                </a:moveTo>
                <a:lnTo>
                  <a:pt x="3191" y="68"/>
                </a:lnTo>
                <a:lnTo>
                  <a:pt x="2444" y="339"/>
                </a:lnTo>
                <a:lnTo>
                  <a:pt x="1766" y="679"/>
                </a:lnTo>
                <a:lnTo>
                  <a:pt x="1155" y="1154"/>
                </a:lnTo>
                <a:lnTo>
                  <a:pt x="679" y="1765"/>
                </a:lnTo>
                <a:lnTo>
                  <a:pt x="272" y="2444"/>
                </a:lnTo>
                <a:lnTo>
                  <a:pt x="69" y="3190"/>
                </a:lnTo>
                <a:lnTo>
                  <a:pt x="1" y="3598"/>
                </a:lnTo>
                <a:lnTo>
                  <a:pt x="1" y="4005"/>
                </a:lnTo>
                <a:lnTo>
                  <a:pt x="1" y="91572"/>
                </a:lnTo>
                <a:lnTo>
                  <a:pt x="1" y="91979"/>
                </a:lnTo>
                <a:lnTo>
                  <a:pt x="69" y="92319"/>
                </a:lnTo>
                <a:lnTo>
                  <a:pt x="272" y="93065"/>
                </a:lnTo>
                <a:lnTo>
                  <a:pt x="679" y="93744"/>
                </a:lnTo>
                <a:lnTo>
                  <a:pt x="1155" y="94355"/>
                </a:lnTo>
                <a:lnTo>
                  <a:pt x="1766" y="94830"/>
                </a:lnTo>
                <a:lnTo>
                  <a:pt x="2444" y="95238"/>
                </a:lnTo>
                <a:lnTo>
                  <a:pt x="3191" y="95441"/>
                </a:lnTo>
                <a:lnTo>
                  <a:pt x="3530" y="95509"/>
                </a:lnTo>
                <a:lnTo>
                  <a:pt x="139904" y="95509"/>
                </a:lnTo>
                <a:lnTo>
                  <a:pt x="140311" y="95441"/>
                </a:lnTo>
                <a:lnTo>
                  <a:pt x="141058" y="95238"/>
                </a:lnTo>
                <a:lnTo>
                  <a:pt x="141737" y="94830"/>
                </a:lnTo>
                <a:lnTo>
                  <a:pt x="142280" y="94355"/>
                </a:lnTo>
                <a:lnTo>
                  <a:pt x="142755" y="93744"/>
                </a:lnTo>
                <a:lnTo>
                  <a:pt x="143162" y="93065"/>
                </a:lnTo>
                <a:lnTo>
                  <a:pt x="143366" y="92319"/>
                </a:lnTo>
                <a:lnTo>
                  <a:pt x="143434" y="91979"/>
                </a:lnTo>
                <a:lnTo>
                  <a:pt x="143434" y="91572"/>
                </a:lnTo>
                <a:lnTo>
                  <a:pt x="143434" y="4005"/>
                </a:lnTo>
                <a:lnTo>
                  <a:pt x="143434" y="3598"/>
                </a:lnTo>
                <a:lnTo>
                  <a:pt x="143366" y="3190"/>
                </a:lnTo>
                <a:lnTo>
                  <a:pt x="143162" y="2444"/>
                </a:lnTo>
                <a:lnTo>
                  <a:pt x="142755" y="1765"/>
                </a:lnTo>
                <a:lnTo>
                  <a:pt x="142280" y="1154"/>
                </a:lnTo>
                <a:lnTo>
                  <a:pt x="141737" y="679"/>
                </a:lnTo>
                <a:lnTo>
                  <a:pt x="141058" y="339"/>
                </a:lnTo>
                <a:lnTo>
                  <a:pt x="140311" y="68"/>
                </a:lnTo>
                <a:lnTo>
                  <a:pt x="139904" y="0"/>
                </a:lnTo>
                <a:close/>
                <a:moveTo>
                  <a:pt x="55324" y="95713"/>
                </a:moveTo>
                <a:lnTo>
                  <a:pt x="55052" y="98971"/>
                </a:lnTo>
                <a:lnTo>
                  <a:pt x="54713" y="102297"/>
                </a:lnTo>
                <a:lnTo>
                  <a:pt x="54374" y="105284"/>
                </a:lnTo>
                <a:lnTo>
                  <a:pt x="53966" y="107388"/>
                </a:lnTo>
                <a:lnTo>
                  <a:pt x="53763" y="108203"/>
                </a:lnTo>
                <a:lnTo>
                  <a:pt x="53627" y="108746"/>
                </a:lnTo>
                <a:lnTo>
                  <a:pt x="53423" y="109153"/>
                </a:lnTo>
                <a:lnTo>
                  <a:pt x="53220" y="109357"/>
                </a:lnTo>
                <a:lnTo>
                  <a:pt x="52677" y="109493"/>
                </a:lnTo>
                <a:lnTo>
                  <a:pt x="51794" y="109696"/>
                </a:lnTo>
                <a:lnTo>
                  <a:pt x="49690" y="110036"/>
                </a:lnTo>
                <a:lnTo>
                  <a:pt x="48061" y="110307"/>
                </a:lnTo>
                <a:lnTo>
                  <a:pt x="47450" y="110443"/>
                </a:lnTo>
                <a:lnTo>
                  <a:pt x="47110" y="110511"/>
                </a:lnTo>
                <a:lnTo>
                  <a:pt x="47042" y="110579"/>
                </a:lnTo>
                <a:lnTo>
                  <a:pt x="47042" y="110783"/>
                </a:lnTo>
                <a:lnTo>
                  <a:pt x="47110" y="110850"/>
                </a:lnTo>
                <a:lnTo>
                  <a:pt x="47585" y="110918"/>
                </a:lnTo>
                <a:lnTo>
                  <a:pt x="48400" y="110986"/>
                </a:lnTo>
                <a:lnTo>
                  <a:pt x="51387" y="111054"/>
                </a:lnTo>
                <a:lnTo>
                  <a:pt x="56071" y="111122"/>
                </a:lnTo>
                <a:lnTo>
                  <a:pt x="87092" y="111122"/>
                </a:lnTo>
                <a:lnTo>
                  <a:pt x="91708" y="111054"/>
                </a:lnTo>
                <a:lnTo>
                  <a:pt x="94695" y="110986"/>
                </a:lnTo>
                <a:lnTo>
                  <a:pt x="95578" y="110918"/>
                </a:lnTo>
                <a:lnTo>
                  <a:pt x="96053" y="110850"/>
                </a:lnTo>
                <a:lnTo>
                  <a:pt x="96121" y="110783"/>
                </a:lnTo>
                <a:lnTo>
                  <a:pt x="96121" y="110579"/>
                </a:lnTo>
                <a:lnTo>
                  <a:pt x="96053" y="110511"/>
                </a:lnTo>
                <a:lnTo>
                  <a:pt x="95713" y="110443"/>
                </a:lnTo>
                <a:lnTo>
                  <a:pt x="95102" y="110307"/>
                </a:lnTo>
                <a:lnTo>
                  <a:pt x="93473" y="110036"/>
                </a:lnTo>
                <a:lnTo>
                  <a:pt x="91369" y="109696"/>
                </a:lnTo>
                <a:lnTo>
                  <a:pt x="90487" y="109493"/>
                </a:lnTo>
                <a:lnTo>
                  <a:pt x="89943" y="109357"/>
                </a:lnTo>
                <a:lnTo>
                  <a:pt x="89740" y="109153"/>
                </a:lnTo>
                <a:lnTo>
                  <a:pt x="89536" y="108746"/>
                </a:lnTo>
                <a:lnTo>
                  <a:pt x="89333" y="108203"/>
                </a:lnTo>
                <a:lnTo>
                  <a:pt x="89197" y="107388"/>
                </a:lnTo>
                <a:lnTo>
                  <a:pt x="88789" y="105284"/>
                </a:lnTo>
                <a:lnTo>
                  <a:pt x="88382" y="102297"/>
                </a:lnTo>
                <a:lnTo>
                  <a:pt x="88043" y="98971"/>
                </a:lnTo>
                <a:lnTo>
                  <a:pt x="87839" y="95713"/>
                </a:lnTo>
                <a:close/>
                <a:moveTo>
                  <a:pt x="47450" y="111054"/>
                </a:moveTo>
                <a:lnTo>
                  <a:pt x="47450" y="111122"/>
                </a:lnTo>
                <a:lnTo>
                  <a:pt x="47450" y="111393"/>
                </a:lnTo>
                <a:lnTo>
                  <a:pt x="47518" y="111461"/>
                </a:lnTo>
                <a:lnTo>
                  <a:pt x="48807" y="111529"/>
                </a:lnTo>
                <a:lnTo>
                  <a:pt x="52473" y="111597"/>
                </a:lnTo>
                <a:lnTo>
                  <a:pt x="62384" y="111665"/>
                </a:lnTo>
                <a:lnTo>
                  <a:pt x="80779" y="111665"/>
                </a:lnTo>
                <a:lnTo>
                  <a:pt x="90622" y="111597"/>
                </a:lnTo>
                <a:lnTo>
                  <a:pt x="94356" y="111529"/>
                </a:lnTo>
                <a:lnTo>
                  <a:pt x="95646" y="111461"/>
                </a:lnTo>
                <a:lnTo>
                  <a:pt x="95713" y="111393"/>
                </a:lnTo>
                <a:lnTo>
                  <a:pt x="95713" y="111122"/>
                </a:lnTo>
                <a:lnTo>
                  <a:pt x="95646" y="111054"/>
                </a:lnTo>
                <a:lnTo>
                  <a:pt x="94084" y="111122"/>
                </a:lnTo>
                <a:lnTo>
                  <a:pt x="91233" y="111190"/>
                </a:lnTo>
                <a:lnTo>
                  <a:pt x="80847" y="111258"/>
                </a:lnTo>
                <a:lnTo>
                  <a:pt x="62316" y="111258"/>
                </a:lnTo>
                <a:lnTo>
                  <a:pt x="51930" y="111190"/>
                </a:lnTo>
                <a:lnTo>
                  <a:pt x="49079" y="111122"/>
                </a:lnTo>
                <a:lnTo>
                  <a:pt x="47518" y="111054"/>
                </a:lnTo>
                <a:close/>
              </a:path>
            </a:pathLst>
          </a:custGeom>
          <a:solidFill>
            <a:srgbClr val="000000"/>
          </a:solidFill>
          <a:ln cap="flat" cmpd="sng" w="9525">
            <a:solidFill>
              <a:srgbClr val="A5B0FE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19" name="Google Shape;419;p32"/>
          <p:cNvSpPr txBox="1"/>
          <p:nvPr>
            <p:ph idx="12" type="sldNum"/>
          </p:nvPr>
        </p:nvSpPr>
        <p:spPr>
          <a:xfrm>
            <a:off x="8808000" y="2208175"/>
            <a:ext cx="336000" cy="727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420" name="Google Shape;420;p32"/>
          <p:cNvSpPr txBox="1"/>
          <p:nvPr>
            <p:ph idx="4294967295" type="body"/>
          </p:nvPr>
        </p:nvSpPr>
        <p:spPr>
          <a:xfrm>
            <a:off x="485850" y="290150"/>
            <a:ext cx="2221800" cy="3742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>
                <a:solidFill>
                  <a:srgbClr val="A5B0FE"/>
                </a:solidFill>
                <a:latin typeface="Miriam Libre"/>
                <a:ea typeface="Miriam Libre"/>
                <a:cs typeface="Miriam Libre"/>
                <a:sym typeface="Miriam Libre"/>
              </a:rPr>
              <a:t>Data Visualization</a:t>
            </a:r>
            <a:endParaRPr>
              <a:solidFill>
                <a:srgbClr val="A5B0FE"/>
              </a:solidFill>
              <a:latin typeface="Miriam Libre"/>
              <a:ea typeface="Miriam Libre"/>
              <a:cs typeface="Miriam Libre"/>
              <a:sym typeface="Miriam Libre"/>
            </a:endParaRPr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800"/>
              <a:t>Data can be visualized by choosing different metrics. Heatmaps, Region maps and more can be generated on the fly thanks to the </a:t>
            </a:r>
            <a:r>
              <a:rPr b="1" lang="en" sz="1800">
                <a:latin typeface="Barlow"/>
                <a:ea typeface="Barlow"/>
                <a:cs typeface="Barlow"/>
                <a:sym typeface="Barlow"/>
              </a:rPr>
              <a:t>Kibana</a:t>
            </a:r>
            <a:r>
              <a:rPr lang="en" sz="1800"/>
              <a:t>-based dashboard.</a:t>
            </a:r>
            <a:endParaRPr sz="1800"/>
          </a:p>
        </p:txBody>
      </p:sp>
      <p:pic>
        <p:nvPicPr>
          <p:cNvPr id="421" name="Google Shape;421;p32"/>
          <p:cNvPicPr preferRelativeResize="0"/>
          <p:nvPr/>
        </p:nvPicPr>
        <p:blipFill rotWithShape="1">
          <a:blip r:embed="rId3">
            <a:alphaModFix/>
          </a:blip>
          <a:srcRect b="0" l="0" r="21408" t="0"/>
          <a:stretch/>
        </p:blipFill>
        <p:spPr>
          <a:xfrm>
            <a:off x="3876675" y="913750"/>
            <a:ext cx="4424025" cy="28200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425" name="Shape 4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6" name="Google Shape;426;p33"/>
          <p:cNvSpPr txBox="1"/>
          <p:nvPr>
            <p:ph idx="4294967295" type="ctrTitle"/>
          </p:nvPr>
        </p:nvSpPr>
        <p:spPr>
          <a:xfrm>
            <a:off x="685800" y="440350"/>
            <a:ext cx="4863900" cy="1159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0"/>
              <a:t>THANKS!</a:t>
            </a:r>
            <a:endParaRPr sz="6000"/>
          </a:p>
        </p:txBody>
      </p:sp>
      <p:sp>
        <p:nvSpPr>
          <p:cNvPr id="427" name="Google Shape;427;p33"/>
          <p:cNvSpPr txBox="1"/>
          <p:nvPr>
            <p:ph idx="4294967295" type="subTitle"/>
          </p:nvPr>
        </p:nvSpPr>
        <p:spPr>
          <a:xfrm>
            <a:off x="685800" y="1639925"/>
            <a:ext cx="4863900" cy="78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3600"/>
              <a:t>Any questions?</a:t>
            </a:r>
            <a:endParaRPr b="1" sz="3600"/>
          </a:p>
        </p:txBody>
      </p:sp>
      <p:sp>
        <p:nvSpPr>
          <p:cNvPr id="428" name="Google Shape;428;p33"/>
          <p:cNvSpPr txBox="1"/>
          <p:nvPr>
            <p:ph idx="12" type="sldNum"/>
          </p:nvPr>
        </p:nvSpPr>
        <p:spPr>
          <a:xfrm>
            <a:off x="8808000" y="2208175"/>
            <a:ext cx="336000" cy="727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432" name="Shape 4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3" name="Google Shape;433;p34"/>
          <p:cNvSpPr txBox="1"/>
          <p:nvPr>
            <p:ph type="title"/>
          </p:nvPr>
        </p:nvSpPr>
        <p:spPr>
          <a:xfrm>
            <a:off x="457200" y="586975"/>
            <a:ext cx="5138700" cy="857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CREDITS</a:t>
            </a:r>
            <a:endParaRPr/>
          </a:p>
        </p:txBody>
      </p:sp>
      <p:sp>
        <p:nvSpPr>
          <p:cNvPr id="434" name="Google Shape;434;p34"/>
          <p:cNvSpPr txBox="1"/>
          <p:nvPr>
            <p:ph idx="1" type="body"/>
          </p:nvPr>
        </p:nvSpPr>
        <p:spPr>
          <a:xfrm>
            <a:off x="457200" y="1428750"/>
            <a:ext cx="5138700" cy="3180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2000"/>
              <a:t>Special thanks to all the people who </a:t>
            </a:r>
            <a:r>
              <a:rPr lang="en" sz="2000"/>
              <a:t>contributed to this awesome project</a:t>
            </a:r>
            <a:r>
              <a:rPr lang="en" sz="2000"/>
              <a:t>:</a:t>
            </a:r>
            <a:endParaRPr sz="2000"/>
          </a:p>
          <a:p>
            <a:pPr indent="-355600" lvl="0" marL="45720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2000"/>
              <a:buChar char="▹"/>
            </a:pPr>
            <a:r>
              <a:rPr lang="en" sz="2000"/>
              <a:t>Steepo (Stefano Eportentosi)</a:t>
            </a:r>
            <a:endParaRPr sz="2000">
              <a:solidFill>
                <a:srgbClr val="6463BD"/>
              </a:solidFill>
            </a:endParaRPr>
          </a:p>
          <a:p>
            <a:pPr indent="-3556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000"/>
              <a:buChar char="▹"/>
            </a:pPr>
            <a:r>
              <a:rPr lang="en" sz="2000"/>
              <a:t>JackFrost67 (Fabio D’Elia)</a:t>
            </a:r>
            <a:endParaRPr sz="2000"/>
          </a:p>
          <a:p>
            <a:pPr indent="-3556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000"/>
              <a:buChar char="▹"/>
            </a:pPr>
            <a:r>
              <a:rPr lang="en" sz="2000"/>
              <a:t>Buggy97 (Farjad Ali)</a:t>
            </a:r>
            <a:endParaRPr sz="2000"/>
          </a:p>
          <a:p>
            <a:pPr indent="-3556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000"/>
              <a:buChar char="▹"/>
            </a:pPr>
            <a:r>
              <a:rPr lang="en" sz="2000"/>
              <a:t>Davydh (Davide Cazzetta)</a:t>
            </a:r>
            <a:endParaRPr sz="2000"/>
          </a:p>
          <a:p>
            <a:pPr indent="-3556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000"/>
              <a:buChar char="▹"/>
            </a:pPr>
            <a:r>
              <a:rPr lang="en" sz="2000"/>
              <a:t>MazzuPat (Patrick Mazzucchetti)</a:t>
            </a:r>
            <a:endParaRPr sz="2000"/>
          </a:p>
          <a:p>
            <a:pPr indent="-3556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000"/>
              <a:buChar char="▹"/>
            </a:pPr>
            <a:r>
              <a:rPr lang="en" sz="2000"/>
              <a:t>NTAuthority (Ayoub Chouak)</a:t>
            </a:r>
            <a:endParaRPr sz="2000"/>
          </a:p>
        </p:txBody>
      </p:sp>
      <p:sp>
        <p:nvSpPr>
          <p:cNvPr id="435" name="Google Shape;435;p34"/>
          <p:cNvSpPr txBox="1"/>
          <p:nvPr>
            <p:ph idx="12" type="sldNum"/>
          </p:nvPr>
        </p:nvSpPr>
        <p:spPr>
          <a:xfrm>
            <a:off x="8808000" y="2208279"/>
            <a:ext cx="336000" cy="727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50" name="Shape 2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" name="Google Shape;251;p15"/>
          <p:cNvSpPr txBox="1"/>
          <p:nvPr>
            <p:ph idx="1" type="body"/>
          </p:nvPr>
        </p:nvSpPr>
        <p:spPr>
          <a:xfrm>
            <a:off x="2848484" y="825425"/>
            <a:ext cx="3447000" cy="3492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  <a:latin typeface="Barlow"/>
              <a:ea typeface="Barlow"/>
              <a:cs typeface="Barlow"/>
              <a:sym typeface="Barlow"/>
            </a:endParaRPr>
          </a:p>
          <a:p>
            <a:pPr indent="0" lvl="0" marL="0" rtl="0" algn="l">
              <a:spcBef>
                <a:spcPts val="90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  <a:latin typeface="Barlow"/>
              <a:ea typeface="Barlow"/>
              <a:cs typeface="Barlow"/>
              <a:sym typeface="Barlow"/>
            </a:endParaRPr>
          </a:p>
          <a:p>
            <a:pPr indent="0" lvl="0" marL="0" rtl="0" algn="l">
              <a:spcBef>
                <a:spcPts val="90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rPr>
              <a:t>Every second person is a city resident in the world we live. According to UN predictions, over 67% of the population will be concentrated in the cities by the year 2050.</a:t>
            </a:r>
            <a:endParaRPr>
              <a:solidFill>
                <a:schemeClr val="dk1"/>
              </a:solidFill>
              <a:latin typeface="Barlow"/>
              <a:ea typeface="Barlow"/>
              <a:cs typeface="Barlow"/>
              <a:sym typeface="Barlow"/>
            </a:endParaRPr>
          </a:p>
          <a:p>
            <a:pPr indent="0" lvl="0" marL="0" rtl="0" algn="l"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rPr>
              <a:t>                                       </a:t>
            </a:r>
            <a:endParaRPr>
              <a:solidFill>
                <a:schemeClr val="dk1"/>
              </a:solidFill>
              <a:latin typeface="Barlow"/>
              <a:ea typeface="Barlow"/>
              <a:cs typeface="Barlow"/>
              <a:sym typeface="Barlow"/>
            </a:endParaRPr>
          </a:p>
          <a:p>
            <a:pPr indent="0" lvl="0" marL="0" rtl="0" algn="ctr">
              <a:spcBef>
                <a:spcPts val="90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2" name="Google Shape;252;p15"/>
          <p:cNvSpPr txBox="1"/>
          <p:nvPr>
            <p:ph idx="12" type="sldNum"/>
          </p:nvPr>
        </p:nvSpPr>
        <p:spPr>
          <a:xfrm>
            <a:off x="4116400" y="4807500"/>
            <a:ext cx="911100" cy="336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256" name="Shape 2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" name="Google Shape;257;p16"/>
          <p:cNvSpPr txBox="1"/>
          <p:nvPr>
            <p:ph idx="4294967295" type="title"/>
          </p:nvPr>
        </p:nvSpPr>
        <p:spPr>
          <a:xfrm>
            <a:off x="387350" y="245400"/>
            <a:ext cx="3537900" cy="857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Modern cities</a:t>
            </a:r>
            <a:endParaRPr/>
          </a:p>
        </p:txBody>
      </p:sp>
      <p:sp>
        <p:nvSpPr>
          <p:cNvPr id="258" name="Google Shape;258;p16"/>
          <p:cNvSpPr txBox="1"/>
          <p:nvPr>
            <p:ph idx="4294967295" type="body"/>
          </p:nvPr>
        </p:nvSpPr>
        <p:spPr>
          <a:xfrm>
            <a:off x="387350" y="1324550"/>
            <a:ext cx="3537900" cy="3277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800"/>
              <a:t>The latest </a:t>
            </a:r>
            <a:r>
              <a:rPr lang="en" sz="1800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rPr>
              <a:t>technologies permit to collect, manage and process data in real time improving the quality and speed of decision.</a:t>
            </a:r>
            <a:endParaRPr sz="1800">
              <a:solidFill>
                <a:schemeClr val="dk1"/>
              </a:solidFill>
              <a:latin typeface="Barlow"/>
              <a:ea typeface="Barlow"/>
              <a:cs typeface="Barlow"/>
              <a:sym typeface="Barlow"/>
            </a:endParaRPr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Barlow"/>
              <a:ea typeface="Barlow"/>
              <a:cs typeface="Barlow"/>
              <a:sym typeface="Barlow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800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rPr>
              <a:t>Data is a major content feed-ing Data-driven city system and, at large, their volume, quality and diversity impact quality of decisions made based on them. </a:t>
            </a:r>
            <a:endParaRPr sz="1800">
              <a:solidFill>
                <a:schemeClr val="dk1"/>
              </a:solidFill>
              <a:latin typeface="Barlow"/>
              <a:ea typeface="Barlow"/>
              <a:cs typeface="Barlow"/>
              <a:sym typeface="Barlow"/>
            </a:endParaRPr>
          </a:p>
          <a:p>
            <a:pPr indent="0" lvl="0" marL="0" rtl="0" algn="l">
              <a:spcBef>
                <a:spcPts val="90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Barlow"/>
              <a:ea typeface="Barlow"/>
              <a:cs typeface="Barlow"/>
              <a:sym typeface="Barlow"/>
            </a:endParaRPr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</p:txBody>
      </p:sp>
      <p:sp>
        <p:nvSpPr>
          <p:cNvPr id="259" name="Google Shape;259;p16"/>
          <p:cNvSpPr txBox="1"/>
          <p:nvPr>
            <p:ph idx="12" type="sldNum"/>
          </p:nvPr>
        </p:nvSpPr>
        <p:spPr>
          <a:xfrm>
            <a:off x="8808000" y="2208175"/>
            <a:ext cx="336000" cy="727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63" name="Shape 2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" name="Google Shape;264;p17"/>
          <p:cNvSpPr txBox="1"/>
          <p:nvPr>
            <p:ph type="title"/>
          </p:nvPr>
        </p:nvSpPr>
        <p:spPr>
          <a:xfrm>
            <a:off x="457200" y="586975"/>
            <a:ext cx="5138700" cy="857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City Data</a:t>
            </a:r>
            <a:endParaRPr/>
          </a:p>
        </p:txBody>
      </p:sp>
      <p:sp>
        <p:nvSpPr>
          <p:cNvPr id="265" name="Google Shape;265;p17"/>
          <p:cNvSpPr txBox="1"/>
          <p:nvPr>
            <p:ph idx="1" type="body"/>
          </p:nvPr>
        </p:nvSpPr>
        <p:spPr>
          <a:xfrm>
            <a:off x="457200" y="1657350"/>
            <a:ext cx="5138700" cy="3180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68300" lvl="0" marL="457200" rtl="0" algn="l">
              <a:spcBef>
                <a:spcPts val="600"/>
              </a:spcBef>
              <a:spcAft>
                <a:spcPts val="0"/>
              </a:spcAft>
              <a:buSzPts val="2200"/>
              <a:buChar char="▹"/>
            </a:pPr>
            <a:r>
              <a:rPr lang="en" sz="2200"/>
              <a:t>Open-</a:t>
            </a:r>
            <a:r>
              <a:rPr lang="en" sz="2200"/>
              <a:t>data is instrumental for the improvement of </a:t>
            </a:r>
            <a:r>
              <a:rPr b="1" lang="en" sz="2200">
                <a:latin typeface="Barlow"/>
                <a:ea typeface="Barlow"/>
                <a:cs typeface="Barlow"/>
                <a:sym typeface="Barlow"/>
              </a:rPr>
              <a:t>smart-cities</a:t>
            </a:r>
            <a:r>
              <a:rPr lang="en" sz="2200"/>
              <a:t>.</a:t>
            </a:r>
            <a:endParaRPr sz="2200"/>
          </a:p>
          <a:p>
            <a:pPr indent="-368300" lvl="0" marL="457200" rtl="0" algn="l">
              <a:spcBef>
                <a:spcPts val="0"/>
              </a:spcBef>
              <a:spcAft>
                <a:spcPts val="0"/>
              </a:spcAft>
              <a:buSzPts val="2200"/>
              <a:buChar char="▹"/>
            </a:pPr>
            <a:r>
              <a:rPr lang="en" sz="2200"/>
              <a:t>The large majority of this data can be generated by users.</a:t>
            </a:r>
            <a:endParaRPr sz="2200"/>
          </a:p>
          <a:p>
            <a:pPr indent="-368300" lvl="0" marL="457200" rtl="0" algn="l">
              <a:spcBef>
                <a:spcPts val="0"/>
              </a:spcBef>
              <a:spcAft>
                <a:spcPts val="0"/>
              </a:spcAft>
              <a:buSzPts val="2200"/>
              <a:buChar char="▹"/>
            </a:pPr>
            <a:r>
              <a:rPr lang="en" sz="2200"/>
              <a:t>Ironically enough, </a:t>
            </a:r>
            <a:r>
              <a:rPr b="1" lang="en" sz="2200">
                <a:latin typeface="Barlow"/>
                <a:ea typeface="Barlow"/>
                <a:cs typeface="Barlow"/>
                <a:sym typeface="Barlow"/>
              </a:rPr>
              <a:t>open-data platforms</a:t>
            </a:r>
            <a:r>
              <a:rPr lang="en" sz="2200"/>
              <a:t> that serve this purpose are still largely </a:t>
            </a:r>
            <a:r>
              <a:rPr lang="en" sz="2200"/>
              <a:t>nonexistent</a:t>
            </a:r>
            <a:r>
              <a:rPr lang="en" sz="2200"/>
              <a:t>.</a:t>
            </a:r>
            <a:endParaRPr sz="2200"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6" name="Google Shape;266;p17"/>
          <p:cNvSpPr txBox="1"/>
          <p:nvPr>
            <p:ph idx="12" type="sldNum"/>
          </p:nvPr>
        </p:nvSpPr>
        <p:spPr>
          <a:xfrm>
            <a:off x="8808000" y="2208279"/>
            <a:ext cx="336000" cy="727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70" name="Shape 2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" name="Google Shape;271;p18"/>
          <p:cNvSpPr txBox="1"/>
          <p:nvPr>
            <p:ph idx="12" type="sldNum"/>
          </p:nvPr>
        </p:nvSpPr>
        <p:spPr>
          <a:xfrm>
            <a:off x="8808000" y="2208175"/>
            <a:ext cx="336000" cy="727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272" name="Google Shape;272;p18"/>
          <p:cNvSpPr txBox="1"/>
          <p:nvPr>
            <p:ph idx="1" type="body"/>
          </p:nvPr>
        </p:nvSpPr>
        <p:spPr>
          <a:xfrm>
            <a:off x="6390750" y="439500"/>
            <a:ext cx="2122500" cy="4264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rPr lang="en" sz="2400"/>
              <a:t>Component of DDC</a:t>
            </a:r>
            <a:endParaRPr sz="2400"/>
          </a:p>
        </p:txBody>
      </p:sp>
      <p:sp>
        <p:nvSpPr>
          <p:cNvPr id="273" name="Google Shape;273;p18"/>
          <p:cNvSpPr/>
          <p:nvPr/>
        </p:nvSpPr>
        <p:spPr>
          <a:xfrm>
            <a:off x="355375" y="663750"/>
            <a:ext cx="1618500" cy="809400"/>
          </a:xfrm>
          <a:prstGeom prst="ellipse">
            <a:avLst/>
          </a:prstGeom>
          <a:solidFill>
            <a:srgbClr val="FFFFFF">
              <a:alpha val="63140"/>
            </a:srgbClr>
          </a:solidFill>
          <a:ln cap="flat" cmpd="sng" w="1905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latin typeface="Barlow"/>
                <a:ea typeface="Barlow"/>
                <a:cs typeface="Barlow"/>
                <a:sym typeface="Barlow"/>
              </a:rPr>
              <a:t>Communications</a:t>
            </a:r>
            <a:endParaRPr sz="1000">
              <a:latin typeface="Barlow"/>
              <a:ea typeface="Barlow"/>
              <a:cs typeface="Barlow"/>
              <a:sym typeface="Barlow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latin typeface="Barlow"/>
                <a:ea typeface="Barlow"/>
                <a:cs typeface="Barlow"/>
                <a:sym typeface="Barlow"/>
              </a:rPr>
              <a:t>and</a:t>
            </a:r>
            <a:endParaRPr sz="1000">
              <a:latin typeface="Barlow"/>
              <a:ea typeface="Barlow"/>
              <a:cs typeface="Barlow"/>
              <a:sym typeface="Barlow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latin typeface="Barlow"/>
                <a:ea typeface="Barlow"/>
                <a:cs typeface="Barlow"/>
                <a:sym typeface="Barlow"/>
              </a:rPr>
              <a:t>interactions</a:t>
            </a:r>
            <a:endParaRPr sz="1000">
              <a:latin typeface="Barlow"/>
              <a:ea typeface="Barlow"/>
              <a:cs typeface="Barlow"/>
              <a:sym typeface="Barlow"/>
            </a:endParaRPr>
          </a:p>
        </p:txBody>
      </p:sp>
      <p:sp>
        <p:nvSpPr>
          <p:cNvPr id="274" name="Google Shape;274;p18"/>
          <p:cNvSpPr/>
          <p:nvPr/>
        </p:nvSpPr>
        <p:spPr>
          <a:xfrm>
            <a:off x="2238738" y="663750"/>
            <a:ext cx="1618500" cy="809400"/>
          </a:xfrm>
          <a:prstGeom prst="ellipse">
            <a:avLst/>
          </a:prstGeom>
          <a:solidFill>
            <a:srgbClr val="FFFFFF">
              <a:alpha val="63140"/>
            </a:srgbClr>
          </a:solidFill>
          <a:ln cap="flat" cmpd="sng" w="1905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Barlow"/>
                <a:ea typeface="Barlow"/>
                <a:cs typeface="Barlow"/>
                <a:sym typeface="Barlow"/>
              </a:rPr>
              <a:t>Data</a:t>
            </a:r>
            <a:endParaRPr>
              <a:latin typeface="Barlow"/>
              <a:ea typeface="Barlow"/>
              <a:cs typeface="Barlow"/>
              <a:sym typeface="Barlow"/>
            </a:endParaRPr>
          </a:p>
        </p:txBody>
      </p:sp>
      <p:sp>
        <p:nvSpPr>
          <p:cNvPr id="275" name="Google Shape;275;p18"/>
          <p:cNvSpPr/>
          <p:nvPr/>
        </p:nvSpPr>
        <p:spPr>
          <a:xfrm>
            <a:off x="4122125" y="663750"/>
            <a:ext cx="1618500" cy="809400"/>
          </a:xfrm>
          <a:prstGeom prst="ellipse">
            <a:avLst/>
          </a:prstGeom>
          <a:solidFill>
            <a:srgbClr val="FFFFFF">
              <a:alpha val="63140"/>
            </a:srgbClr>
          </a:solidFill>
          <a:ln cap="flat" cmpd="sng" w="1905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latin typeface="Barlow"/>
                <a:ea typeface="Barlow"/>
                <a:cs typeface="Barlow"/>
                <a:sym typeface="Barlow"/>
              </a:rPr>
              <a:t>Technologies </a:t>
            </a:r>
            <a:endParaRPr sz="1000">
              <a:latin typeface="Barlow"/>
              <a:ea typeface="Barlow"/>
              <a:cs typeface="Barlow"/>
              <a:sym typeface="Barlow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latin typeface="Barlow"/>
                <a:ea typeface="Barlow"/>
                <a:cs typeface="Barlow"/>
                <a:sym typeface="Barlow"/>
              </a:rPr>
              <a:t>and</a:t>
            </a:r>
            <a:endParaRPr sz="1000">
              <a:latin typeface="Barlow"/>
              <a:ea typeface="Barlow"/>
              <a:cs typeface="Barlow"/>
              <a:sym typeface="Barlow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latin typeface="Barlow"/>
                <a:ea typeface="Barlow"/>
                <a:cs typeface="Barlow"/>
                <a:sym typeface="Barlow"/>
              </a:rPr>
              <a:t>infrastructure</a:t>
            </a:r>
            <a:endParaRPr sz="1000">
              <a:latin typeface="Barlow"/>
              <a:ea typeface="Barlow"/>
              <a:cs typeface="Barlow"/>
              <a:sym typeface="Barlow"/>
            </a:endParaRPr>
          </a:p>
        </p:txBody>
      </p:sp>
      <p:sp>
        <p:nvSpPr>
          <p:cNvPr id="276" name="Google Shape;276;p18"/>
          <p:cNvSpPr/>
          <p:nvPr/>
        </p:nvSpPr>
        <p:spPr>
          <a:xfrm>
            <a:off x="2238750" y="2050075"/>
            <a:ext cx="1618500" cy="885300"/>
          </a:xfrm>
          <a:prstGeom prst="rect">
            <a:avLst/>
          </a:prstGeom>
          <a:solidFill>
            <a:srgbClr val="FFFFFF">
              <a:alpha val="63460"/>
            </a:srgbClr>
          </a:solidFill>
          <a:ln cap="flat" cmpd="sng" w="19050">
            <a:solidFill>
              <a:srgbClr val="21212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latin typeface="Barlow"/>
                <a:ea typeface="Barlow"/>
                <a:cs typeface="Barlow"/>
                <a:sym typeface="Barlow"/>
              </a:rPr>
              <a:t>DDC</a:t>
            </a:r>
            <a:endParaRPr sz="2400">
              <a:latin typeface="Barlow"/>
              <a:ea typeface="Barlow"/>
              <a:cs typeface="Barlow"/>
              <a:sym typeface="Barlow"/>
            </a:endParaRPr>
          </a:p>
        </p:txBody>
      </p:sp>
      <p:sp>
        <p:nvSpPr>
          <p:cNvPr id="277" name="Google Shape;277;p18"/>
          <p:cNvSpPr/>
          <p:nvPr/>
        </p:nvSpPr>
        <p:spPr>
          <a:xfrm rot="-2359670">
            <a:off x="1899166" y="1345405"/>
            <a:ext cx="188874" cy="727147"/>
          </a:xfrm>
          <a:prstGeom prst="downArrow">
            <a:avLst>
              <a:gd fmla="val 50000" name="adj1"/>
              <a:gd fmla="val 50000" name="adj2"/>
            </a:avLst>
          </a:prstGeom>
          <a:solidFill>
            <a:srgbClr val="FFFFFF"/>
          </a:solidFill>
          <a:ln cap="flat" cmpd="sng" w="19050">
            <a:solidFill>
              <a:srgbClr val="21212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8" name="Google Shape;278;p18"/>
          <p:cNvSpPr/>
          <p:nvPr/>
        </p:nvSpPr>
        <p:spPr>
          <a:xfrm>
            <a:off x="2964450" y="1527913"/>
            <a:ext cx="167100" cy="467400"/>
          </a:xfrm>
          <a:prstGeom prst="downArrow">
            <a:avLst>
              <a:gd fmla="val 50000" name="adj1"/>
              <a:gd fmla="val 50000" name="adj2"/>
            </a:avLst>
          </a:prstGeom>
          <a:solidFill>
            <a:srgbClr val="FFFFFF"/>
          </a:solidFill>
          <a:ln cap="flat" cmpd="sng" w="19050">
            <a:solidFill>
              <a:srgbClr val="21212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9" name="Google Shape;279;p18"/>
          <p:cNvSpPr/>
          <p:nvPr/>
        </p:nvSpPr>
        <p:spPr>
          <a:xfrm rot="2700000">
            <a:off x="4073208" y="1362626"/>
            <a:ext cx="188798" cy="727189"/>
          </a:xfrm>
          <a:prstGeom prst="downArrow">
            <a:avLst>
              <a:gd fmla="val 50000" name="adj1"/>
              <a:gd fmla="val 50000" name="adj2"/>
            </a:avLst>
          </a:prstGeom>
          <a:solidFill>
            <a:srgbClr val="FFFFFF"/>
          </a:solidFill>
          <a:ln cap="flat" cmpd="sng" w="19050">
            <a:solidFill>
              <a:srgbClr val="21212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0" name="Google Shape;280;p18"/>
          <p:cNvSpPr/>
          <p:nvPr/>
        </p:nvSpPr>
        <p:spPr>
          <a:xfrm>
            <a:off x="2964450" y="3036913"/>
            <a:ext cx="167100" cy="467400"/>
          </a:xfrm>
          <a:prstGeom prst="downArrow">
            <a:avLst>
              <a:gd fmla="val 50000" name="adj1"/>
              <a:gd fmla="val 50000" name="adj2"/>
            </a:avLst>
          </a:prstGeom>
          <a:solidFill>
            <a:srgbClr val="FFFFFF"/>
          </a:solidFill>
          <a:ln cap="flat" cmpd="sng" w="19050">
            <a:solidFill>
              <a:srgbClr val="21212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1" name="Google Shape;281;p18"/>
          <p:cNvSpPr/>
          <p:nvPr/>
        </p:nvSpPr>
        <p:spPr>
          <a:xfrm>
            <a:off x="1317000" y="3605875"/>
            <a:ext cx="3462000" cy="1016100"/>
          </a:xfrm>
          <a:prstGeom prst="rect">
            <a:avLst/>
          </a:prstGeom>
          <a:solidFill>
            <a:srgbClr val="FFFFFF">
              <a:alpha val="63140"/>
            </a:srgbClr>
          </a:solidFill>
          <a:ln cap="flat" cmpd="sng" w="1905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latin typeface="Barlow"/>
                <a:ea typeface="Barlow"/>
                <a:cs typeface="Barlow"/>
                <a:sym typeface="Barlow"/>
              </a:rPr>
              <a:t>Effect from implementation of solutions based on data</a:t>
            </a:r>
            <a:endParaRPr sz="1800">
              <a:latin typeface="Barlow"/>
              <a:ea typeface="Barlow"/>
              <a:cs typeface="Barlow"/>
              <a:sym typeface="Barlow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rgbClr val="FFFFFF"/>
        </a:solidFill>
      </p:bgPr>
    </p:bg>
    <p:spTree>
      <p:nvGrpSpPr>
        <p:cNvPr id="285" name="Shape 2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" name="Google Shape;286;p19"/>
          <p:cNvSpPr txBox="1"/>
          <p:nvPr>
            <p:ph idx="12" type="sldNum"/>
          </p:nvPr>
        </p:nvSpPr>
        <p:spPr>
          <a:xfrm>
            <a:off x="4116400" y="4807375"/>
            <a:ext cx="911100" cy="336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287" name="Google Shape;287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02912" y="1280297"/>
            <a:ext cx="2336747" cy="1612362"/>
          </a:xfrm>
          <a:prstGeom prst="rect">
            <a:avLst/>
          </a:prstGeom>
          <a:noFill/>
          <a:ln cap="flat" cmpd="sng" w="19050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</p:pic>
      <p:pic>
        <p:nvPicPr>
          <p:cNvPr id="288" name="Google Shape;288;p1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31376" y="3285059"/>
            <a:ext cx="2336745" cy="1725908"/>
          </a:xfrm>
          <a:prstGeom prst="rect">
            <a:avLst/>
          </a:prstGeom>
          <a:noFill/>
          <a:ln cap="flat" cmpd="sng" w="1905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pic>
      <p:pic>
        <p:nvPicPr>
          <p:cNvPr id="289" name="Google Shape;289;p19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425976" y="1269912"/>
            <a:ext cx="2188950" cy="1633125"/>
          </a:xfrm>
          <a:prstGeom prst="rect">
            <a:avLst/>
          </a:prstGeom>
          <a:noFill/>
          <a:ln cap="flat" cmpd="sng" w="19050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</p:pic>
      <p:pic>
        <p:nvPicPr>
          <p:cNvPr id="290" name="Google Shape;290;p19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6380556" y="3285070"/>
            <a:ext cx="2336746" cy="1711385"/>
          </a:xfrm>
          <a:prstGeom prst="rect">
            <a:avLst/>
          </a:prstGeom>
          <a:noFill/>
          <a:ln cap="flat" cmpd="sng" w="19050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</p:pic>
      <p:sp>
        <p:nvSpPr>
          <p:cNvPr id="291" name="Google Shape;291;p19"/>
          <p:cNvSpPr txBox="1"/>
          <p:nvPr/>
        </p:nvSpPr>
        <p:spPr>
          <a:xfrm>
            <a:off x="1243450" y="2966475"/>
            <a:ext cx="912600" cy="339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Barlow"/>
                <a:ea typeface="Barlow"/>
                <a:cs typeface="Barlow"/>
                <a:sym typeface="Barlow"/>
              </a:rPr>
              <a:t>New York</a:t>
            </a:r>
            <a:endParaRPr>
              <a:latin typeface="Barlow"/>
              <a:ea typeface="Barlow"/>
              <a:cs typeface="Barlow"/>
              <a:sym typeface="Barlow"/>
            </a:endParaRPr>
          </a:p>
        </p:txBody>
      </p:sp>
      <p:sp>
        <p:nvSpPr>
          <p:cNvPr id="292" name="Google Shape;292;p19"/>
          <p:cNvSpPr txBox="1"/>
          <p:nvPr/>
        </p:nvSpPr>
        <p:spPr>
          <a:xfrm>
            <a:off x="1253075" y="940388"/>
            <a:ext cx="836400" cy="339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Barlow"/>
                <a:ea typeface="Barlow"/>
                <a:cs typeface="Barlow"/>
                <a:sym typeface="Barlow"/>
              </a:rPr>
              <a:t>Moscow</a:t>
            </a:r>
            <a:endParaRPr>
              <a:latin typeface="Barlow"/>
              <a:ea typeface="Barlow"/>
              <a:cs typeface="Barlow"/>
              <a:sym typeface="Barlow"/>
            </a:endParaRPr>
          </a:p>
        </p:txBody>
      </p:sp>
      <p:sp>
        <p:nvSpPr>
          <p:cNvPr id="293" name="Google Shape;293;p19"/>
          <p:cNvSpPr txBox="1"/>
          <p:nvPr/>
        </p:nvSpPr>
        <p:spPr>
          <a:xfrm>
            <a:off x="7124375" y="940388"/>
            <a:ext cx="798000" cy="339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Barlow"/>
                <a:ea typeface="Barlow"/>
                <a:cs typeface="Barlow"/>
                <a:sym typeface="Barlow"/>
              </a:rPr>
              <a:t>London</a:t>
            </a:r>
            <a:endParaRPr>
              <a:latin typeface="Barlow"/>
              <a:ea typeface="Barlow"/>
              <a:cs typeface="Barlow"/>
              <a:sym typeface="Barlow"/>
            </a:endParaRPr>
          </a:p>
        </p:txBody>
      </p:sp>
      <p:sp>
        <p:nvSpPr>
          <p:cNvPr id="294" name="Google Shape;294;p19"/>
          <p:cNvSpPr txBox="1"/>
          <p:nvPr/>
        </p:nvSpPr>
        <p:spPr>
          <a:xfrm>
            <a:off x="7174975" y="2966475"/>
            <a:ext cx="747900" cy="339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Barlow"/>
                <a:ea typeface="Barlow"/>
                <a:cs typeface="Barlow"/>
                <a:sym typeface="Barlow"/>
              </a:rPr>
              <a:t>Sydney</a:t>
            </a:r>
            <a:endParaRPr>
              <a:latin typeface="Barlow"/>
              <a:ea typeface="Barlow"/>
              <a:cs typeface="Barlow"/>
              <a:sym typeface="Barlow"/>
            </a:endParaRPr>
          </a:p>
        </p:txBody>
      </p:sp>
      <p:sp>
        <p:nvSpPr>
          <p:cNvPr id="295" name="Google Shape;295;p19"/>
          <p:cNvSpPr txBox="1"/>
          <p:nvPr>
            <p:ph idx="4294967295" type="title"/>
          </p:nvPr>
        </p:nvSpPr>
        <p:spPr>
          <a:xfrm>
            <a:off x="1756575" y="143850"/>
            <a:ext cx="5832300" cy="680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A5B0FE"/>
                </a:solidFill>
              </a:rPr>
              <a:t>Comparative analysis of cities</a:t>
            </a:r>
            <a:endParaRPr>
              <a:solidFill>
                <a:srgbClr val="A5B0FE"/>
              </a:solidFill>
            </a:endParaRPr>
          </a:p>
        </p:txBody>
      </p:sp>
      <p:pic>
        <p:nvPicPr>
          <p:cNvPr id="296" name="Google Shape;296;p19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3308450" y="2254050"/>
            <a:ext cx="2365222" cy="1612350"/>
          </a:xfrm>
          <a:prstGeom prst="rect">
            <a:avLst/>
          </a:prstGeom>
          <a:noFill/>
          <a:ln>
            <a:noFill/>
          </a:ln>
        </p:spPr>
      </p:pic>
      <p:sp>
        <p:nvSpPr>
          <p:cNvPr id="297" name="Google Shape;297;p19"/>
          <p:cNvSpPr txBox="1"/>
          <p:nvPr/>
        </p:nvSpPr>
        <p:spPr>
          <a:xfrm>
            <a:off x="3972664" y="1949875"/>
            <a:ext cx="1036800" cy="339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Barlow"/>
                <a:ea typeface="Barlow"/>
                <a:cs typeface="Barlow"/>
                <a:sym typeface="Barlow"/>
              </a:rPr>
              <a:t>Barcelona</a:t>
            </a:r>
            <a:endParaRPr>
              <a:latin typeface="Barlow"/>
              <a:ea typeface="Barlow"/>
              <a:cs typeface="Barlow"/>
              <a:sym typeface="Barlow"/>
            </a:endParaRPr>
          </a:p>
        </p:txBody>
      </p:sp>
      <p:pic>
        <p:nvPicPr>
          <p:cNvPr id="298" name="Google Shape;298;p19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8622801" y="4767075"/>
            <a:ext cx="444998" cy="339900"/>
          </a:xfrm>
          <a:prstGeom prst="rect">
            <a:avLst/>
          </a:prstGeom>
          <a:noFill/>
          <a:ln>
            <a:noFill/>
          </a:ln>
        </p:spPr>
      </p:pic>
      <p:sp>
        <p:nvSpPr>
          <p:cNvPr id="299" name="Google Shape;299;p19"/>
          <p:cNvSpPr txBox="1"/>
          <p:nvPr/>
        </p:nvSpPr>
        <p:spPr>
          <a:xfrm>
            <a:off x="8060825" y="4859650"/>
            <a:ext cx="747900" cy="336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latin typeface="Miriam Libre"/>
                <a:ea typeface="Miriam Libre"/>
                <a:cs typeface="Miriam Libre"/>
                <a:sym typeface="Miriam Libre"/>
              </a:rPr>
              <a:t>Source</a:t>
            </a:r>
            <a:endParaRPr sz="1000">
              <a:latin typeface="Miriam Libre"/>
              <a:ea typeface="Miriam Libre"/>
              <a:cs typeface="Miriam Libre"/>
              <a:sym typeface="Miriam Libre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noFill/>
      </p:bgPr>
    </p:bg>
    <p:spTree>
      <p:nvGrpSpPr>
        <p:cNvPr id="303" name="Shape 3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4" name="Google Shape;304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42675" y="215800"/>
            <a:ext cx="8662526" cy="4433350"/>
          </a:xfrm>
          <a:prstGeom prst="rect">
            <a:avLst/>
          </a:prstGeom>
          <a:noFill/>
          <a:ln>
            <a:noFill/>
          </a:ln>
        </p:spPr>
      </p:pic>
      <p:sp>
        <p:nvSpPr>
          <p:cNvPr id="305" name="Google Shape;305;p20"/>
          <p:cNvSpPr txBox="1"/>
          <p:nvPr>
            <p:ph idx="12" type="sldNum"/>
          </p:nvPr>
        </p:nvSpPr>
        <p:spPr>
          <a:xfrm>
            <a:off x="4116400" y="4873675"/>
            <a:ext cx="911100" cy="269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306" name="Google Shape;306;p20"/>
          <p:cNvSpPr/>
          <p:nvPr/>
        </p:nvSpPr>
        <p:spPr>
          <a:xfrm>
            <a:off x="296725" y="3177050"/>
            <a:ext cx="1615500" cy="269700"/>
          </a:xfrm>
          <a:prstGeom prst="rect">
            <a:avLst/>
          </a:prstGeom>
          <a:solidFill>
            <a:srgbClr val="FFFFFF"/>
          </a:solidFill>
          <a:ln cap="flat" cmpd="sng" w="952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07" name="Google Shape;307;p20"/>
          <p:cNvSpPr/>
          <p:nvPr/>
        </p:nvSpPr>
        <p:spPr>
          <a:xfrm>
            <a:off x="5890100" y="308850"/>
            <a:ext cx="551400" cy="347700"/>
          </a:xfrm>
          <a:prstGeom prst="rect">
            <a:avLst/>
          </a:prstGeom>
          <a:noFill/>
          <a:ln cap="flat" cmpd="sng" w="19050">
            <a:solidFill>
              <a:srgbClr val="6463BD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308" name="Google Shape;308;p2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59675" y="3446750"/>
            <a:ext cx="1552550" cy="629400"/>
          </a:xfrm>
          <a:prstGeom prst="rect">
            <a:avLst/>
          </a:prstGeom>
          <a:noFill/>
          <a:ln>
            <a:noFill/>
          </a:ln>
        </p:spPr>
      </p:pic>
      <p:sp>
        <p:nvSpPr>
          <p:cNvPr id="309" name="Google Shape;309;p20"/>
          <p:cNvSpPr txBox="1"/>
          <p:nvPr/>
        </p:nvSpPr>
        <p:spPr>
          <a:xfrm>
            <a:off x="368324" y="3177050"/>
            <a:ext cx="1535400" cy="269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rgbClr val="434343"/>
                </a:solidFill>
                <a:latin typeface="Barlow"/>
                <a:ea typeface="Barlow"/>
                <a:cs typeface="Barlow"/>
                <a:sym typeface="Barlow"/>
              </a:rPr>
              <a:t>Open Portal</a:t>
            </a:r>
            <a:endParaRPr b="1" sz="1200">
              <a:solidFill>
                <a:srgbClr val="434343"/>
              </a:solidFill>
              <a:latin typeface="Barlow"/>
              <a:ea typeface="Barlow"/>
              <a:cs typeface="Barlow"/>
              <a:sym typeface="Barlow"/>
            </a:endParaRPr>
          </a:p>
        </p:txBody>
      </p:sp>
      <p:pic>
        <p:nvPicPr>
          <p:cNvPr id="310" name="Google Shape;310;p20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8799450" y="4843795"/>
            <a:ext cx="344549" cy="263180"/>
          </a:xfrm>
          <a:prstGeom prst="rect">
            <a:avLst/>
          </a:prstGeom>
          <a:noFill/>
          <a:ln>
            <a:noFill/>
          </a:ln>
        </p:spPr>
      </p:pic>
      <p:sp>
        <p:nvSpPr>
          <p:cNvPr id="311" name="Google Shape;311;p20"/>
          <p:cNvSpPr txBox="1"/>
          <p:nvPr/>
        </p:nvSpPr>
        <p:spPr>
          <a:xfrm>
            <a:off x="8276600" y="4843800"/>
            <a:ext cx="675300" cy="336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/>
              <a:t>Source</a:t>
            </a:r>
            <a:r>
              <a:rPr lang="en" sz="1000"/>
              <a:t>:</a:t>
            </a:r>
            <a:endParaRPr sz="100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15" name="Shape 3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6" name="Google Shape;316;p21"/>
          <p:cNvSpPr txBox="1"/>
          <p:nvPr>
            <p:ph type="ctrTitle"/>
          </p:nvPr>
        </p:nvSpPr>
        <p:spPr>
          <a:xfrm>
            <a:off x="2626350" y="1888150"/>
            <a:ext cx="3891300" cy="1159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2</a:t>
            </a:r>
            <a:r>
              <a:rPr lang="en"/>
              <a:t>.</a:t>
            </a:r>
            <a:endParaRPr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Our solution</a:t>
            </a: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Roderigo template">
  <a:themeElements>
    <a:clrScheme name="Custom 347">
      <a:dk1>
        <a:srgbClr val="000000"/>
      </a:dk1>
      <a:lt1>
        <a:srgbClr val="FFFFFF"/>
      </a:lt1>
      <a:dk2>
        <a:srgbClr val="666666"/>
      </a:dk2>
      <a:lt2>
        <a:srgbClr val="CCCCCC"/>
      </a:lt2>
      <a:accent1>
        <a:srgbClr val="3A81BA"/>
      </a:accent1>
      <a:accent2>
        <a:srgbClr val="D89F39"/>
      </a:accent2>
      <a:accent3>
        <a:srgbClr val="8BAB42"/>
      </a:accent3>
      <a:accent4>
        <a:srgbClr val="57A7B5"/>
      </a:accent4>
      <a:accent5>
        <a:srgbClr val="8B81D2"/>
      </a:accent5>
      <a:accent6>
        <a:srgbClr val="963334"/>
      </a:accent6>
      <a:hlink>
        <a:srgbClr val="1155CC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